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sldIdLst>
    <p:sldId id="256" r:id="rId2"/>
  </p:sldIdLst>
  <p:sldSz cx="4572000" cy="64008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5569"/>
    <a:srgbClr val="CC20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26"/>
  </p:normalViewPr>
  <p:slideViewPr>
    <p:cSldViewPr snapToGrid="0">
      <p:cViewPr varScale="1">
        <p:scale>
          <a:sx n="108" d="100"/>
          <a:sy n="108" d="100"/>
        </p:scale>
        <p:origin x="271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533586-0037-4673-BBCA-4AD888C7ED90}" type="datetimeFigureOut">
              <a:rPr lang="en-US" smtClean="0"/>
              <a:t>10/1/2026</a:t>
            </a:fld>
            <a:endParaRPr lang="en-US"/>
          </a:p>
        </p:txBody>
      </p:sp>
      <p:sp>
        <p:nvSpPr>
          <p:cNvPr id="4" name="Slide Image Placeholder 3"/>
          <p:cNvSpPr>
            <a:spLocks noGrp="1" noRot="1" noChangeAspect="1"/>
          </p:cNvSpPr>
          <p:nvPr>
            <p:ph type="sldImg" idx="2"/>
          </p:nvPr>
        </p:nvSpPr>
        <p:spPr>
          <a:xfrm>
            <a:off x="2327275" y="1143000"/>
            <a:ext cx="22034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B209EE-2ADB-4FD5-8ADA-1F029F6F8DA9}" type="slidenum">
              <a:rPr lang="en-US" smtClean="0"/>
              <a:t>‹#›</a:t>
            </a:fld>
            <a:endParaRPr lang="en-US"/>
          </a:p>
        </p:txBody>
      </p:sp>
    </p:spTree>
    <p:extLst>
      <p:ext uri="{BB962C8B-B14F-4D97-AF65-F5344CB8AC3E}">
        <p14:creationId xmlns:p14="http://schemas.microsoft.com/office/powerpoint/2010/main" val="16226234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7B209EE-2ADB-4FD5-8ADA-1F029F6F8DA9}" type="slidenum">
              <a:rPr lang="en-US" smtClean="0"/>
              <a:t>1</a:t>
            </a:fld>
            <a:endParaRPr lang="en-US"/>
          </a:p>
        </p:txBody>
      </p:sp>
    </p:spTree>
    <p:extLst>
      <p:ext uri="{BB962C8B-B14F-4D97-AF65-F5344CB8AC3E}">
        <p14:creationId xmlns:p14="http://schemas.microsoft.com/office/powerpoint/2010/main" val="1801807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42900" y="1047539"/>
            <a:ext cx="3886200" cy="2228427"/>
          </a:xfrm>
        </p:spPr>
        <p:txBody>
          <a:bodyPr anchor="b"/>
          <a:lstStyle>
            <a:lvl1pPr algn="ctr">
              <a:defRPr sz="3000"/>
            </a:lvl1pPr>
          </a:lstStyle>
          <a:p>
            <a:r>
              <a:rPr lang="en-US"/>
              <a:t>Click to edit Master title style</a:t>
            </a:r>
            <a:endParaRPr lang="en-US" dirty="0"/>
          </a:p>
        </p:txBody>
      </p:sp>
      <p:sp>
        <p:nvSpPr>
          <p:cNvPr id="3" name="Subtitle 2"/>
          <p:cNvSpPr>
            <a:spLocks noGrp="1"/>
          </p:cNvSpPr>
          <p:nvPr>
            <p:ph type="subTitle" idx="1"/>
          </p:nvPr>
        </p:nvSpPr>
        <p:spPr>
          <a:xfrm>
            <a:off x="571500" y="3361902"/>
            <a:ext cx="3429000" cy="1545378"/>
          </a:xfrm>
        </p:spPr>
        <p:txBody>
          <a:bodyPr/>
          <a:lstStyle>
            <a:lvl1pPr marL="0" indent="0" algn="ctr">
              <a:buNone/>
              <a:defRPr sz="1200"/>
            </a:lvl1pPr>
            <a:lvl2pPr marL="228600" indent="0" algn="ctr">
              <a:buNone/>
              <a:defRPr sz="1000"/>
            </a:lvl2pPr>
            <a:lvl3pPr marL="457200" indent="0" algn="ctr">
              <a:buNone/>
              <a:defRPr sz="900"/>
            </a:lvl3pPr>
            <a:lvl4pPr marL="685800" indent="0" algn="ctr">
              <a:buNone/>
              <a:defRPr sz="800"/>
            </a:lvl4pPr>
            <a:lvl5pPr marL="914400" indent="0" algn="ctr">
              <a:buNone/>
              <a:defRPr sz="800"/>
            </a:lvl5pPr>
            <a:lvl6pPr marL="1143000" indent="0" algn="ctr">
              <a:buNone/>
              <a:defRPr sz="800"/>
            </a:lvl6pPr>
            <a:lvl7pPr marL="1371600" indent="0" algn="ctr">
              <a:buNone/>
              <a:defRPr sz="800"/>
            </a:lvl7pPr>
            <a:lvl8pPr marL="1600200" indent="0" algn="ctr">
              <a:buNone/>
              <a:defRPr sz="800"/>
            </a:lvl8pPr>
            <a:lvl9pPr marL="1828800" indent="0" algn="ctr">
              <a:buNone/>
              <a:defRPr sz="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564AFB-A4F5-9C43-B224-A1EC82EDABF1}"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2CF9F5-AA9C-0340-845F-EC40160E4B4E}" type="slidenum">
              <a:rPr lang="en-US" smtClean="0"/>
              <a:t>‹#›</a:t>
            </a:fld>
            <a:endParaRPr lang="en-US"/>
          </a:p>
        </p:txBody>
      </p:sp>
    </p:spTree>
    <p:extLst>
      <p:ext uri="{BB962C8B-B14F-4D97-AF65-F5344CB8AC3E}">
        <p14:creationId xmlns:p14="http://schemas.microsoft.com/office/powerpoint/2010/main" val="4087100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564AFB-A4F5-9C43-B224-A1EC82EDABF1}"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2CF9F5-AA9C-0340-845F-EC40160E4B4E}" type="slidenum">
              <a:rPr lang="en-US" smtClean="0"/>
              <a:t>‹#›</a:t>
            </a:fld>
            <a:endParaRPr lang="en-US"/>
          </a:p>
        </p:txBody>
      </p:sp>
    </p:spTree>
    <p:extLst>
      <p:ext uri="{BB962C8B-B14F-4D97-AF65-F5344CB8AC3E}">
        <p14:creationId xmlns:p14="http://schemas.microsoft.com/office/powerpoint/2010/main" val="3201092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11944" y="1595757"/>
            <a:ext cx="3943350" cy="2662555"/>
          </a:xfrm>
        </p:spPr>
        <p:txBody>
          <a:bodyPr anchor="b"/>
          <a:lstStyle>
            <a:lvl1pPr>
              <a:defRPr sz="3000"/>
            </a:lvl1pPr>
          </a:lstStyle>
          <a:p>
            <a:r>
              <a:rPr lang="en-US"/>
              <a:t>Click to edit Master title style</a:t>
            </a:r>
            <a:endParaRPr lang="en-US" dirty="0"/>
          </a:p>
        </p:txBody>
      </p:sp>
      <p:sp>
        <p:nvSpPr>
          <p:cNvPr id="3" name="Text Placeholder 2"/>
          <p:cNvSpPr>
            <a:spLocks noGrp="1"/>
          </p:cNvSpPr>
          <p:nvPr>
            <p:ph type="body" idx="1"/>
          </p:nvPr>
        </p:nvSpPr>
        <p:spPr>
          <a:xfrm>
            <a:off x="311944" y="4283500"/>
            <a:ext cx="3943350" cy="1400175"/>
          </a:xfrm>
        </p:spPr>
        <p:txBody>
          <a:bodyPr/>
          <a:lstStyle>
            <a:lvl1pPr marL="0" indent="0">
              <a:buNone/>
              <a:defRPr sz="1200">
                <a:solidFill>
                  <a:schemeClr val="tx1">
                    <a:tint val="82000"/>
                  </a:schemeClr>
                </a:solidFill>
              </a:defRPr>
            </a:lvl1pPr>
            <a:lvl2pPr marL="228600" indent="0">
              <a:buNone/>
              <a:defRPr sz="1000">
                <a:solidFill>
                  <a:schemeClr val="tx1">
                    <a:tint val="82000"/>
                  </a:schemeClr>
                </a:solidFill>
              </a:defRPr>
            </a:lvl2pPr>
            <a:lvl3pPr marL="457200" indent="0">
              <a:buNone/>
              <a:defRPr sz="900">
                <a:solidFill>
                  <a:schemeClr val="tx1">
                    <a:tint val="82000"/>
                  </a:schemeClr>
                </a:solidFill>
              </a:defRPr>
            </a:lvl3pPr>
            <a:lvl4pPr marL="685800" indent="0">
              <a:buNone/>
              <a:defRPr sz="800">
                <a:solidFill>
                  <a:schemeClr val="tx1">
                    <a:tint val="82000"/>
                  </a:schemeClr>
                </a:solidFill>
              </a:defRPr>
            </a:lvl4pPr>
            <a:lvl5pPr marL="914400" indent="0">
              <a:buNone/>
              <a:defRPr sz="800">
                <a:solidFill>
                  <a:schemeClr val="tx1">
                    <a:tint val="82000"/>
                  </a:schemeClr>
                </a:solidFill>
              </a:defRPr>
            </a:lvl5pPr>
            <a:lvl6pPr marL="1143000" indent="0">
              <a:buNone/>
              <a:defRPr sz="800">
                <a:solidFill>
                  <a:schemeClr val="tx1">
                    <a:tint val="82000"/>
                  </a:schemeClr>
                </a:solidFill>
              </a:defRPr>
            </a:lvl6pPr>
            <a:lvl7pPr marL="1371600" indent="0">
              <a:buNone/>
              <a:defRPr sz="800">
                <a:solidFill>
                  <a:schemeClr val="tx1">
                    <a:tint val="82000"/>
                  </a:schemeClr>
                </a:solidFill>
              </a:defRPr>
            </a:lvl7pPr>
            <a:lvl8pPr marL="1600200" indent="0">
              <a:buNone/>
              <a:defRPr sz="800">
                <a:solidFill>
                  <a:schemeClr val="tx1">
                    <a:tint val="82000"/>
                  </a:schemeClr>
                </a:solidFill>
              </a:defRPr>
            </a:lvl8pPr>
            <a:lvl9pPr marL="1828800" indent="0">
              <a:buNone/>
              <a:defRPr sz="8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B564AFB-A4F5-9C43-B224-A1EC82EDABF1}"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2CF9F5-AA9C-0340-845F-EC40160E4B4E}" type="slidenum">
              <a:rPr lang="en-US" smtClean="0"/>
              <a:t>‹#›</a:t>
            </a:fld>
            <a:endParaRPr lang="en-US"/>
          </a:p>
        </p:txBody>
      </p:sp>
    </p:spTree>
    <p:extLst>
      <p:ext uri="{BB962C8B-B14F-4D97-AF65-F5344CB8AC3E}">
        <p14:creationId xmlns:p14="http://schemas.microsoft.com/office/powerpoint/2010/main" val="2298375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14325" y="1703917"/>
            <a:ext cx="1943100" cy="40612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314575" y="1703917"/>
            <a:ext cx="1943100" cy="40612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564AFB-A4F5-9C43-B224-A1EC82EDABF1}"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2CF9F5-AA9C-0340-845F-EC40160E4B4E}" type="slidenum">
              <a:rPr lang="en-US" smtClean="0"/>
              <a:t>‹#›</a:t>
            </a:fld>
            <a:endParaRPr lang="en-US"/>
          </a:p>
        </p:txBody>
      </p:sp>
    </p:spTree>
    <p:extLst>
      <p:ext uri="{BB962C8B-B14F-4D97-AF65-F5344CB8AC3E}">
        <p14:creationId xmlns:p14="http://schemas.microsoft.com/office/powerpoint/2010/main" val="843371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14920" y="340785"/>
            <a:ext cx="3943350" cy="123719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14921" y="1569085"/>
            <a:ext cx="1934170" cy="768985"/>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314921" y="2338070"/>
            <a:ext cx="1934170" cy="34389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314575" y="1569085"/>
            <a:ext cx="1943696" cy="768985"/>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2314575" y="2338070"/>
            <a:ext cx="1943696" cy="34389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564AFB-A4F5-9C43-B224-A1EC82EDABF1}"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62CF9F5-AA9C-0340-845F-EC40160E4B4E}" type="slidenum">
              <a:rPr lang="en-US" smtClean="0"/>
              <a:t>‹#›</a:t>
            </a:fld>
            <a:endParaRPr lang="en-US"/>
          </a:p>
        </p:txBody>
      </p:sp>
    </p:spTree>
    <p:extLst>
      <p:ext uri="{BB962C8B-B14F-4D97-AF65-F5344CB8AC3E}">
        <p14:creationId xmlns:p14="http://schemas.microsoft.com/office/powerpoint/2010/main" val="397292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564AFB-A4F5-9C43-B224-A1EC82EDABF1}"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62CF9F5-AA9C-0340-845F-EC40160E4B4E}" type="slidenum">
              <a:rPr lang="en-US" smtClean="0"/>
              <a:t>‹#›</a:t>
            </a:fld>
            <a:endParaRPr lang="en-US"/>
          </a:p>
        </p:txBody>
      </p:sp>
    </p:spTree>
    <p:extLst>
      <p:ext uri="{BB962C8B-B14F-4D97-AF65-F5344CB8AC3E}">
        <p14:creationId xmlns:p14="http://schemas.microsoft.com/office/powerpoint/2010/main" val="651931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564AFB-A4F5-9C43-B224-A1EC82EDABF1}"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62CF9F5-AA9C-0340-845F-EC40160E4B4E}" type="slidenum">
              <a:rPr lang="en-US" smtClean="0"/>
              <a:t>‹#›</a:t>
            </a:fld>
            <a:endParaRPr lang="en-US"/>
          </a:p>
        </p:txBody>
      </p:sp>
    </p:spTree>
    <p:extLst>
      <p:ext uri="{BB962C8B-B14F-4D97-AF65-F5344CB8AC3E}">
        <p14:creationId xmlns:p14="http://schemas.microsoft.com/office/powerpoint/2010/main" val="2594417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4921" y="426720"/>
            <a:ext cx="1474589" cy="1493520"/>
          </a:xfrm>
        </p:spPr>
        <p:txBody>
          <a:bodyPr anchor="b"/>
          <a:lstStyle>
            <a:lvl1pPr>
              <a:defRPr sz="1600"/>
            </a:lvl1pPr>
          </a:lstStyle>
          <a:p>
            <a:r>
              <a:rPr lang="en-US"/>
              <a:t>Click to edit Master title style</a:t>
            </a:r>
            <a:endParaRPr lang="en-US" dirty="0"/>
          </a:p>
        </p:txBody>
      </p:sp>
      <p:sp>
        <p:nvSpPr>
          <p:cNvPr id="3" name="Content Placeholder 2"/>
          <p:cNvSpPr>
            <a:spLocks noGrp="1"/>
          </p:cNvSpPr>
          <p:nvPr>
            <p:ph idx="1"/>
          </p:nvPr>
        </p:nvSpPr>
        <p:spPr>
          <a:xfrm>
            <a:off x="1943695" y="921598"/>
            <a:ext cx="2314575" cy="4548717"/>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14921" y="1920240"/>
            <a:ext cx="1474589" cy="3557482"/>
          </a:xfrm>
        </p:spPr>
        <p:txBody>
          <a:bodyPr/>
          <a:lstStyle>
            <a:lvl1pPr marL="0" indent="0">
              <a:buNone/>
              <a:defRPr sz="800"/>
            </a:lvl1pPr>
            <a:lvl2pPr marL="228600" indent="0">
              <a:buNone/>
              <a:defRPr sz="700"/>
            </a:lvl2pPr>
            <a:lvl3pPr marL="457200" indent="0">
              <a:buNone/>
              <a:defRPr sz="6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
        <p:nvSpPr>
          <p:cNvPr id="5" name="Date Placeholder 4"/>
          <p:cNvSpPr>
            <a:spLocks noGrp="1"/>
          </p:cNvSpPr>
          <p:nvPr>
            <p:ph type="dt" sz="half" idx="10"/>
          </p:nvPr>
        </p:nvSpPr>
        <p:spPr/>
        <p:txBody>
          <a:bodyPr/>
          <a:lstStyle/>
          <a:p>
            <a:fld id="{9B564AFB-A4F5-9C43-B224-A1EC82EDABF1}"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2CF9F5-AA9C-0340-845F-EC40160E4B4E}" type="slidenum">
              <a:rPr lang="en-US" smtClean="0"/>
              <a:t>‹#›</a:t>
            </a:fld>
            <a:endParaRPr lang="en-US"/>
          </a:p>
        </p:txBody>
      </p:sp>
    </p:spTree>
    <p:extLst>
      <p:ext uri="{BB962C8B-B14F-4D97-AF65-F5344CB8AC3E}">
        <p14:creationId xmlns:p14="http://schemas.microsoft.com/office/powerpoint/2010/main" val="2395541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14921" y="426720"/>
            <a:ext cx="1474589" cy="1493520"/>
          </a:xfrm>
        </p:spPr>
        <p:txBody>
          <a:bodyPr anchor="b"/>
          <a:lstStyle>
            <a:lvl1pPr>
              <a:defRPr sz="1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3695" y="921598"/>
            <a:ext cx="2314575" cy="4548717"/>
          </a:xfrm>
        </p:spPr>
        <p:txBody>
          <a:bodyPr anchor="t"/>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r>
              <a:rPr lang="en-US"/>
              <a:t>Click icon to add picture</a:t>
            </a:r>
            <a:endParaRPr lang="en-US" dirty="0"/>
          </a:p>
        </p:txBody>
      </p:sp>
      <p:sp>
        <p:nvSpPr>
          <p:cNvPr id="4" name="Text Placeholder 3"/>
          <p:cNvSpPr>
            <a:spLocks noGrp="1"/>
          </p:cNvSpPr>
          <p:nvPr>
            <p:ph type="body" sz="half" idx="2"/>
          </p:nvPr>
        </p:nvSpPr>
        <p:spPr>
          <a:xfrm>
            <a:off x="314921" y="1920240"/>
            <a:ext cx="1474589" cy="3557482"/>
          </a:xfrm>
        </p:spPr>
        <p:txBody>
          <a:bodyPr/>
          <a:lstStyle>
            <a:lvl1pPr marL="0" indent="0">
              <a:buNone/>
              <a:defRPr sz="800"/>
            </a:lvl1pPr>
            <a:lvl2pPr marL="228600" indent="0">
              <a:buNone/>
              <a:defRPr sz="700"/>
            </a:lvl2pPr>
            <a:lvl3pPr marL="457200" indent="0">
              <a:buNone/>
              <a:defRPr sz="6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
        <p:nvSpPr>
          <p:cNvPr id="5" name="Date Placeholder 4"/>
          <p:cNvSpPr>
            <a:spLocks noGrp="1"/>
          </p:cNvSpPr>
          <p:nvPr>
            <p:ph type="dt" sz="half" idx="10"/>
          </p:nvPr>
        </p:nvSpPr>
        <p:spPr/>
        <p:txBody>
          <a:bodyPr/>
          <a:lstStyle/>
          <a:p>
            <a:fld id="{9B564AFB-A4F5-9C43-B224-A1EC82EDABF1}"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62CF9F5-AA9C-0340-845F-EC40160E4B4E}" type="slidenum">
              <a:rPr lang="en-US" smtClean="0"/>
              <a:t>‹#›</a:t>
            </a:fld>
            <a:endParaRPr lang="en-US"/>
          </a:p>
        </p:txBody>
      </p:sp>
    </p:spTree>
    <p:extLst>
      <p:ext uri="{BB962C8B-B14F-4D97-AF65-F5344CB8AC3E}">
        <p14:creationId xmlns:p14="http://schemas.microsoft.com/office/powerpoint/2010/main" val="1868808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564AFB-A4F5-9C43-B224-A1EC82EDABF1}"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2CF9F5-AA9C-0340-845F-EC40160E4B4E}" type="slidenum">
              <a:rPr lang="en-US" smtClean="0"/>
              <a:t>‹#›</a:t>
            </a:fld>
            <a:endParaRPr lang="en-US"/>
          </a:p>
        </p:txBody>
      </p:sp>
    </p:spTree>
    <p:extLst>
      <p:ext uri="{BB962C8B-B14F-4D97-AF65-F5344CB8AC3E}">
        <p14:creationId xmlns:p14="http://schemas.microsoft.com/office/powerpoint/2010/main" val="35912997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271838" y="340783"/>
            <a:ext cx="985838" cy="542438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14325" y="340783"/>
            <a:ext cx="2900363" cy="542438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564AFB-A4F5-9C43-B224-A1EC82EDABF1}"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62CF9F5-AA9C-0340-845F-EC40160E4B4E}" type="slidenum">
              <a:rPr lang="en-US" smtClean="0"/>
              <a:t>‹#›</a:t>
            </a:fld>
            <a:endParaRPr lang="en-US"/>
          </a:p>
        </p:txBody>
      </p:sp>
    </p:spTree>
    <p:extLst>
      <p:ext uri="{BB962C8B-B14F-4D97-AF65-F5344CB8AC3E}">
        <p14:creationId xmlns:p14="http://schemas.microsoft.com/office/powerpoint/2010/main" val="1404921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4325" y="340785"/>
            <a:ext cx="3943350" cy="1237192"/>
          </a:xfrm>
          <a:prstGeom prst="rect">
            <a:avLst/>
          </a:prstGeom>
        </p:spPr>
        <p:txBody>
          <a:bodyPr vert="horz" lIns="91440" tIns="45720" rIns="91440" bIns="45720" rtlCol="0" anchor="ctr">
            <a:normAutofit/>
          </a:bodyPr>
          <a:lstStyle/>
          <a:p>
            <a:r>
              <a:rPr lang="en-US" dirty="0"/>
              <a:t>Click to edit Master title </a:t>
            </a:r>
            <a:r>
              <a:rPr lang="en-US" dirty="0" err="1"/>
              <a:t>stle</a:t>
            </a:r>
            <a:endParaRPr lang="en-US" dirty="0"/>
          </a:p>
        </p:txBody>
      </p:sp>
      <p:sp>
        <p:nvSpPr>
          <p:cNvPr id="3" name="Text Placeholder 2"/>
          <p:cNvSpPr>
            <a:spLocks noGrp="1"/>
          </p:cNvSpPr>
          <p:nvPr>
            <p:ph type="body" idx="1"/>
          </p:nvPr>
        </p:nvSpPr>
        <p:spPr>
          <a:xfrm>
            <a:off x="314325" y="1703917"/>
            <a:ext cx="3943350" cy="406124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14325" y="5932595"/>
            <a:ext cx="1028700" cy="340783"/>
          </a:xfrm>
          <a:prstGeom prst="rect">
            <a:avLst/>
          </a:prstGeom>
        </p:spPr>
        <p:txBody>
          <a:bodyPr vert="horz" lIns="91440" tIns="45720" rIns="91440" bIns="45720" rtlCol="0" anchor="ctr"/>
          <a:lstStyle>
            <a:lvl1pPr algn="l">
              <a:defRPr sz="600">
                <a:solidFill>
                  <a:schemeClr val="tx1">
                    <a:tint val="82000"/>
                  </a:schemeClr>
                </a:solidFill>
              </a:defRPr>
            </a:lvl1pPr>
          </a:lstStyle>
          <a:p>
            <a:fld id="{9B564AFB-A4F5-9C43-B224-A1EC82EDABF1}" type="datetimeFigureOut">
              <a:rPr lang="en-US" smtClean="0"/>
              <a:t>10/1/2026</a:t>
            </a:fld>
            <a:endParaRPr lang="en-US"/>
          </a:p>
        </p:txBody>
      </p:sp>
      <p:sp>
        <p:nvSpPr>
          <p:cNvPr id="5" name="Footer Placeholder 4"/>
          <p:cNvSpPr>
            <a:spLocks noGrp="1"/>
          </p:cNvSpPr>
          <p:nvPr>
            <p:ph type="ftr" sz="quarter" idx="3"/>
          </p:nvPr>
        </p:nvSpPr>
        <p:spPr>
          <a:xfrm>
            <a:off x="1514475" y="5932595"/>
            <a:ext cx="1543050" cy="340783"/>
          </a:xfrm>
          <a:prstGeom prst="rect">
            <a:avLst/>
          </a:prstGeom>
        </p:spPr>
        <p:txBody>
          <a:bodyPr vert="horz" lIns="91440" tIns="45720" rIns="91440" bIns="45720" rtlCol="0" anchor="ctr"/>
          <a:lstStyle>
            <a:lvl1pPr algn="ctr">
              <a:defRPr sz="6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3228975" y="5932595"/>
            <a:ext cx="1028700" cy="340783"/>
          </a:xfrm>
          <a:prstGeom prst="rect">
            <a:avLst/>
          </a:prstGeom>
        </p:spPr>
        <p:txBody>
          <a:bodyPr vert="horz" lIns="91440" tIns="45720" rIns="91440" bIns="45720" rtlCol="0" anchor="ctr"/>
          <a:lstStyle>
            <a:lvl1pPr algn="r">
              <a:defRPr sz="600">
                <a:solidFill>
                  <a:schemeClr val="tx1">
                    <a:tint val="82000"/>
                  </a:schemeClr>
                </a:solidFill>
              </a:defRPr>
            </a:lvl1pPr>
          </a:lstStyle>
          <a:p>
            <a:fld id="{362CF9F5-AA9C-0340-845F-EC40160E4B4E}" type="slidenum">
              <a:rPr lang="en-US" smtClean="0"/>
              <a:t>‹#›</a:t>
            </a:fld>
            <a:endParaRPr lang="en-US"/>
          </a:p>
        </p:txBody>
      </p:sp>
      <p:grpSp>
        <p:nvGrpSpPr>
          <p:cNvPr id="9" name="Group 8">
            <a:extLst>
              <a:ext uri="{FF2B5EF4-FFF2-40B4-BE49-F238E27FC236}">
                <a16:creationId xmlns:a16="http://schemas.microsoft.com/office/drawing/2014/main" id="{987B8399-E8BE-A421-4FBA-B93F8ABADEF4}"/>
              </a:ext>
            </a:extLst>
          </p:cNvPr>
          <p:cNvGrpSpPr/>
          <p:nvPr userDrawn="1"/>
        </p:nvGrpSpPr>
        <p:grpSpPr>
          <a:xfrm>
            <a:off x="0" y="1"/>
            <a:ext cx="4572000" cy="1054099"/>
            <a:chOff x="0" y="1"/>
            <a:chExt cx="4572000" cy="1054099"/>
          </a:xfrm>
        </p:grpSpPr>
        <p:pic>
          <p:nvPicPr>
            <p:cNvPr id="8" name="Picture 7">
              <a:extLst>
                <a:ext uri="{FF2B5EF4-FFF2-40B4-BE49-F238E27FC236}">
                  <a16:creationId xmlns:a16="http://schemas.microsoft.com/office/drawing/2014/main" id="{C5FE3950-FA9C-CF0E-3EDE-A4AF23A96266}"/>
                </a:ext>
              </a:extLst>
            </p:cNvPr>
            <p:cNvPicPr>
              <a:picLocks noChangeAspect="1"/>
            </p:cNvPicPr>
            <p:nvPr userDrawn="1"/>
          </p:nvPicPr>
          <p:blipFill>
            <a:blip r:embed="rId13"/>
            <a:srcRect b="83531"/>
            <a:stretch/>
          </p:blipFill>
          <p:spPr>
            <a:xfrm>
              <a:off x="0" y="1"/>
              <a:ext cx="4572000" cy="1054099"/>
            </a:xfrm>
            <a:prstGeom prst="rect">
              <a:avLst/>
            </a:prstGeom>
          </p:spPr>
        </p:pic>
        <p:sp>
          <p:nvSpPr>
            <p:cNvPr id="7" name="Rectangle 6">
              <a:extLst>
                <a:ext uri="{FF2B5EF4-FFF2-40B4-BE49-F238E27FC236}">
                  <a16:creationId xmlns:a16="http://schemas.microsoft.com/office/drawing/2014/main" id="{F8D81EEF-99A5-0ABB-D814-FE919509085B}"/>
                </a:ext>
              </a:extLst>
            </p:cNvPr>
            <p:cNvSpPr/>
            <p:nvPr userDrawn="1"/>
          </p:nvSpPr>
          <p:spPr>
            <a:xfrm>
              <a:off x="3522133" y="173355"/>
              <a:ext cx="914400" cy="167430"/>
            </a:xfrm>
            <a:prstGeom prst="rect">
              <a:avLst/>
            </a:prstGeom>
            <a:solidFill>
              <a:srgbClr val="CC20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063648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114300" indent="-114300" algn="l" defTabSz="4572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1pPr>
      <a:lvl2pPr marL="342900" indent="-114300" algn="l" defTabSz="457200" rtl="0" eaLnBrk="1" latinLnBrk="0" hangingPunct="1">
        <a:lnSpc>
          <a:spcPct val="90000"/>
        </a:lnSpc>
        <a:spcBef>
          <a:spcPts val="250"/>
        </a:spcBef>
        <a:buFont typeface="Arial" panose="020B0604020202020204" pitchFamily="34" charset="0"/>
        <a:buChar char="•"/>
        <a:defRPr sz="1200" kern="1200">
          <a:solidFill>
            <a:schemeClr val="tx1"/>
          </a:solidFill>
          <a:latin typeface="+mn-lt"/>
          <a:ea typeface="+mn-ea"/>
          <a:cs typeface="+mn-cs"/>
        </a:defRPr>
      </a:lvl2pPr>
      <a:lvl3pPr marL="571500" indent="-114300" algn="l" defTabSz="457200" rtl="0" eaLnBrk="1" latinLnBrk="0" hangingPunct="1">
        <a:lnSpc>
          <a:spcPct val="90000"/>
        </a:lnSpc>
        <a:spcBef>
          <a:spcPts val="250"/>
        </a:spcBef>
        <a:buFont typeface="Arial" panose="020B0604020202020204" pitchFamily="34" charset="0"/>
        <a:buChar char="•"/>
        <a:defRPr sz="1000" kern="1200">
          <a:solidFill>
            <a:schemeClr val="tx1"/>
          </a:solidFill>
          <a:latin typeface="+mn-lt"/>
          <a:ea typeface="+mn-ea"/>
          <a:cs typeface="+mn-cs"/>
        </a:defRPr>
      </a:lvl3pPr>
      <a:lvl4pPr marL="800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4pPr>
      <a:lvl5pPr marL="10287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5pPr>
      <a:lvl6pPr marL="12573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6pPr>
      <a:lvl7pPr marL="14859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7pPr>
      <a:lvl8pPr marL="17145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8pPr>
      <a:lvl9pPr marL="1943100" indent="-114300" algn="l" defTabSz="457200" rtl="0" eaLnBrk="1" latinLnBrk="0" hangingPunct="1">
        <a:lnSpc>
          <a:spcPct val="90000"/>
        </a:lnSpc>
        <a:spcBef>
          <a:spcPts val="250"/>
        </a:spcBef>
        <a:buFont typeface="Arial" panose="020B0604020202020204" pitchFamily="34" charset="0"/>
        <a:buChar char="•"/>
        <a:defRPr sz="900" kern="1200">
          <a:solidFill>
            <a:schemeClr val="tx1"/>
          </a:solidFill>
          <a:latin typeface="+mn-lt"/>
          <a:ea typeface="+mn-ea"/>
          <a:cs typeface="+mn-cs"/>
        </a:defRPr>
      </a:lvl9pPr>
    </p:bodyStyle>
    <p:otherStyle>
      <a:defPPr>
        <a:defRPr lang="en-US"/>
      </a:defPPr>
      <a:lvl1pPr marL="0" algn="l" defTabSz="457200" rtl="0" eaLnBrk="1" latinLnBrk="0" hangingPunct="1">
        <a:defRPr sz="900" kern="1200">
          <a:solidFill>
            <a:schemeClr val="tx1"/>
          </a:solidFill>
          <a:latin typeface="+mn-lt"/>
          <a:ea typeface="+mn-ea"/>
          <a:cs typeface="+mn-cs"/>
        </a:defRPr>
      </a:lvl1pPr>
      <a:lvl2pPr marL="228600" algn="l" defTabSz="457200" rtl="0" eaLnBrk="1" latinLnBrk="0" hangingPunct="1">
        <a:defRPr sz="900" kern="1200">
          <a:solidFill>
            <a:schemeClr val="tx1"/>
          </a:solidFill>
          <a:latin typeface="+mn-lt"/>
          <a:ea typeface="+mn-ea"/>
          <a:cs typeface="+mn-cs"/>
        </a:defRPr>
      </a:lvl2pPr>
      <a:lvl3pPr marL="457200" algn="l" defTabSz="457200" rtl="0" eaLnBrk="1" latinLnBrk="0" hangingPunct="1">
        <a:defRPr sz="900" kern="1200">
          <a:solidFill>
            <a:schemeClr val="tx1"/>
          </a:solidFill>
          <a:latin typeface="+mn-lt"/>
          <a:ea typeface="+mn-ea"/>
          <a:cs typeface="+mn-cs"/>
        </a:defRPr>
      </a:lvl3pPr>
      <a:lvl4pPr marL="685800" algn="l" defTabSz="457200" rtl="0" eaLnBrk="1" latinLnBrk="0" hangingPunct="1">
        <a:defRPr sz="900" kern="1200">
          <a:solidFill>
            <a:schemeClr val="tx1"/>
          </a:solidFill>
          <a:latin typeface="+mn-lt"/>
          <a:ea typeface="+mn-ea"/>
          <a:cs typeface="+mn-cs"/>
        </a:defRPr>
      </a:lvl4pPr>
      <a:lvl5pPr marL="914400" algn="l" defTabSz="457200" rtl="0" eaLnBrk="1" latinLnBrk="0" hangingPunct="1">
        <a:defRPr sz="900" kern="1200">
          <a:solidFill>
            <a:schemeClr val="tx1"/>
          </a:solidFill>
          <a:latin typeface="+mn-lt"/>
          <a:ea typeface="+mn-ea"/>
          <a:cs typeface="+mn-cs"/>
        </a:defRPr>
      </a:lvl5pPr>
      <a:lvl6pPr marL="1143000" algn="l" defTabSz="457200" rtl="0" eaLnBrk="1" latinLnBrk="0" hangingPunct="1">
        <a:defRPr sz="900" kern="1200">
          <a:solidFill>
            <a:schemeClr val="tx1"/>
          </a:solidFill>
          <a:latin typeface="+mn-lt"/>
          <a:ea typeface="+mn-ea"/>
          <a:cs typeface="+mn-cs"/>
        </a:defRPr>
      </a:lvl6pPr>
      <a:lvl7pPr marL="1371600" algn="l" defTabSz="457200" rtl="0" eaLnBrk="1" latinLnBrk="0" hangingPunct="1">
        <a:defRPr sz="900" kern="1200">
          <a:solidFill>
            <a:schemeClr val="tx1"/>
          </a:solidFill>
          <a:latin typeface="+mn-lt"/>
          <a:ea typeface="+mn-ea"/>
          <a:cs typeface="+mn-cs"/>
        </a:defRPr>
      </a:lvl7pPr>
      <a:lvl8pPr marL="1600200" algn="l" defTabSz="457200" rtl="0" eaLnBrk="1" latinLnBrk="0" hangingPunct="1">
        <a:defRPr sz="900" kern="1200">
          <a:solidFill>
            <a:schemeClr val="tx1"/>
          </a:solidFill>
          <a:latin typeface="+mn-lt"/>
          <a:ea typeface="+mn-ea"/>
          <a:cs typeface="+mn-cs"/>
        </a:defRPr>
      </a:lvl8pPr>
      <a:lvl9pPr marL="18288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logo of a bear&#10;&#10;Description automatically generated">
            <a:extLst>
              <a:ext uri="{FF2B5EF4-FFF2-40B4-BE49-F238E27FC236}">
                <a16:creationId xmlns:a16="http://schemas.microsoft.com/office/drawing/2014/main" id="{72809DBF-C353-1E08-7EC2-6472E8AA4CB1}"/>
              </a:ext>
            </a:extLst>
          </p:cNvPr>
          <p:cNvPicPr>
            <a:picLocks noChangeAspect="1"/>
          </p:cNvPicPr>
          <p:nvPr/>
        </p:nvPicPr>
        <p:blipFill>
          <a:blip r:embed="rId3"/>
          <a:stretch>
            <a:fillRect/>
          </a:stretch>
        </p:blipFill>
        <p:spPr>
          <a:xfrm>
            <a:off x="3263900" y="4871258"/>
            <a:ext cx="1308100" cy="685698"/>
          </a:xfrm>
          <a:prstGeom prst="rect">
            <a:avLst/>
          </a:prstGeom>
        </p:spPr>
      </p:pic>
      <p:sp>
        <p:nvSpPr>
          <p:cNvPr id="6" name="TextBox 5">
            <a:extLst>
              <a:ext uri="{FF2B5EF4-FFF2-40B4-BE49-F238E27FC236}">
                <a16:creationId xmlns:a16="http://schemas.microsoft.com/office/drawing/2014/main" id="{D41030C6-4EDC-BF13-1BEF-D8CBC3FAFB7B}"/>
              </a:ext>
            </a:extLst>
          </p:cNvPr>
          <p:cNvSpPr txBox="1"/>
          <p:nvPr/>
        </p:nvSpPr>
        <p:spPr>
          <a:xfrm>
            <a:off x="157301" y="58603"/>
            <a:ext cx="2421164" cy="646331"/>
          </a:xfrm>
          <a:prstGeom prst="rect">
            <a:avLst/>
          </a:prstGeom>
          <a:noFill/>
        </p:spPr>
        <p:txBody>
          <a:bodyPr wrap="square" rtlCol="0">
            <a:spAutoFit/>
          </a:bodyPr>
          <a:lstStyle/>
          <a:p>
            <a:r>
              <a:rPr lang="en-US" sz="1800" b="1" dirty="0">
                <a:solidFill>
                  <a:schemeClr val="bg1"/>
                </a:solidFill>
                <a:effectLst/>
                <a:latin typeface="Aptos" panose="020B0004020202020204" pitchFamily="34" charset="0"/>
                <a:ea typeface="Aptos" panose="020B0004020202020204" pitchFamily="34" charset="0"/>
                <a:cs typeface="Aptos" panose="020B0004020202020204" pitchFamily="34" charset="0"/>
              </a:rPr>
              <a:t>Skin Team</a:t>
            </a:r>
            <a:r>
              <a:rPr lang="en-US" b="1" dirty="0">
                <a:solidFill>
                  <a:schemeClr val="bg1"/>
                </a:solidFill>
                <a:latin typeface="Aptos" panose="020B0004020202020204" pitchFamily="34" charset="0"/>
                <a:ea typeface="Aptos" panose="020B0004020202020204" pitchFamily="34" charset="0"/>
                <a:cs typeface="Aptos" panose="020B0004020202020204" pitchFamily="34" charset="0"/>
              </a:rPr>
              <a:t> Introduction Course</a:t>
            </a:r>
            <a:endParaRPr lang="en-US" sz="1600" b="1" dirty="0">
              <a:solidFill>
                <a:schemeClr val="bg1"/>
              </a:solidFill>
              <a:effectLst/>
              <a:latin typeface="Century Gothic" panose="020B0502020202020204" pitchFamily="34" charset="0"/>
            </a:endParaRPr>
          </a:p>
        </p:txBody>
      </p:sp>
      <p:sp>
        <p:nvSpPr>
          <p:cNvPr id="8" name="TextBox 7">
            <a:extLst>
              <a:ext uri="{FF2B5EF4-FFF2-40B4-BE49-F238E27FC236}">
                <a16:creationId xmlns:a16="http://schemas.microsoft.com/office/drawing/2014/main" id="{86B9B0C9-8368-1100-7433-E065600CE545}"/>
              </a:ext>
            </a:extLst>
          </p:cNvPr>
          <p:cNvSpPr txBox="1"/>
          <p:nvPr/>
        </p:nvSpPr>
        <p:spPr>
          <a:xfrm>
            <a:off x="2001497" y="1835466"/>
            <a:ext cx="2524805" cy="600164"/>
          </a:xfrm>
          <a:prstGeom prst="rect">
            <a:avLst/>
          </a:prstGeom>
          <a:noFill/>
        </p:spPr>
        <p:txBody>
          <a:bodyPr wrap="square" rtlCol="0">
            <a:spAutoFit/>
          </a:bodyPr>
          <a:lstStyle/>
          <a:p>
            <a:pPr marL="0" marR="0" indent="0" algn="l" defTabSz="1018824" rtl="0" eaLnBrk="1" fontAlgn="auto" latinLnBrk="0" hangingPunct="1">
              <a:spcBef>
                <a:spcPts val="0"/>
              </a:spcBef>
              <a:spcAft>
                <a:spcPts val="0"/>
              </a:spcAft>
              <a:buClrTx/>
              <a:buSzTx/>
              <a:buFontTx/>
              <a:buNone/>
              <a:tabLst/>
              <a:defRPr/>
            </a:pPr>
            <a:r>
              <a:rPr lang="en-US" sz="1100" b="1" i="0" u="none" strike="noStrike" kern="1200" baseline="0" dirty="0">
                <a:solidFill>
                  <a:srgbClr val="C00000"/>
                </a:solidFill>
                <a:latin typeface="Century Gothic" panose="020B0502020202020204" pitchFamily="34" charset="0"/>
                <a:ea typeface="Sharp Sans Display No1 Semibold" pitchFamily="50" charset="0"/>
                <a:cs typeface="Sharp Sans Display No1 Semibold" pitchFamily="50" charset="0"/>
              </a:rPr>
              <a:t>Target Audience: </a:t>
            </a:r>
            <a:r>
              <a:rPr lang="en-US" sz="1100" i="0" u="none" strike="noStrike" kern="1200" baseline="0" dirty="0">
                <a:solidFill>
                  <a:srgbClr val="415569"/>
                </a:solidFill>
                <a:latin typeface="Century Gothic" panose="020B0502020202020204" pitchFamily="34" charset="0"/>
                <a:ea typeface="Sharp Sans Display No1 Semibold" pitchFamily="50" charset="0"/>
                <a:cs typeface="Sharp Sans Display No1 Semibold" pitchFamily="50" charset="0"/>
              </a:rPr>
              <a:t>Registered Nurses who are new to the Children’s National Skin Team</a:t>
            </a:r>
            <a:endParaRPr lang="en-US" sz="1100" i="0" u="none" strike="noStrike" kern="1200" baseline="0" dirty="0">
              <a:solidFill>
                <a:srgbClr val="415569"/>
              </a:solidFill>
              <a:latin typeface="Century Gothic" panose="020B0502020202020204" pitchFamily="34" charset="0"/>
            </a:endParaRPr>
          </a:p>
        </p:txBody>
      </p:sp>
      <p:sp>
        <p:nvSpPr>
          <p:cNvPr id="10" name="TextBox 9">
            <a:extLst>
              <a:ext uri="{FF2B5EF4-FFF2-40B4-BE49-F238E27FC236}">
                <a16:creationId xmlns:a16="http://schemas.microsoft.com/office/drawing/2014/main" id="{194E48A2-8F2A-11A7-30DF-E3431977E1AA}"/>
              </a:ext>
            </a:extLst>
          </p:cNvPr>
          <p:cNvSpPr txBox="1"/>
          <p:nvPr/>
        </p:nvSpPr>
        <p:spPr>
          <a:xfrm>
            <a:off x="291174" y="3385828"/>
            <a:ext cx="4127408" cy="1733808"/>
          </a:xfrm>
          <a:prstGeom prst="rect">
            <a:avLst/>
          </a:prstGeom>
          <a:noFill/>
        </p:spPr>
        <p:txBody>
          <a:bodyPr wrap="square" rtlCol="0">
            <a:spAutoFit/>
          </a:bodyPr>
          <a:lstStyle/>
          <a:p>
            <a:pPr rtl="0">
              <a:spcAft>
                <a:spcPts val="500"/>
              </a:spcAft>
            </a:pPr>
            <a:r>
              <a:rPr lang="en-US" sz="1000" b="1" i="0" u="none" strike="noStrike" kern="1200" baseline="0" dirty="0">
                <a:solidFill>
                  <a:srgbClr val="CC2032"/>
                </a:solidFill>
                <a:latin typeface="Century Gothic" panose="020B0502020202020204" pitchFamily="34" charset="0"/>
                <a:ea typeface="Sharp Sans Display No1 Semibold" pitchFamily="50" charset="0"/>
                <a:cs typeface="Sharp Sans Display No1 Semibold" pitchFamily="50" charset="0"/>
              </a:rPr>
              <a:t>Learning Objectives:</a:t>
            </a:r>
          </a:p>
          <a:p>
            <a:pPr marL="171450" indent="-171450">
              <a:spcAft>
                <a:spcPts val="500"/>
              </a:spcAft>
              <a:buFont typeface="Arial" panose="020B0604020202020204" pitchFamily="34" charset="0"/>
              <a:buChar char="•"/>
            </a:pPr>
            <a:r>
              <a:rPr lang="en-US" sz="1000" dirty="0">
                <a:solidFill>
                  <a:srgbClr val="415569"/>
                </a:solidFill>
                <a:latin typeface="Century Gothic" panose="020B0502020202020204" pitchFamily="34" charset="0"/>
              </a:rPr>
              <a:t>Participants will link skin pathophysiology concepts to their role in pressure injury development</a:t>
            </a:r>
          </a:p>
          <a:p>
            <a:pPr marL="171450" indent="-171450">
              <a:spcAft>
                <a:spcPts val="500"/>
              </a:spcAft>
              <a:buFont typeface="Arial" panose="020B0604020202020204" pitchFamily="34" charset="0"/>
              <a:buChar char="•"/>
            </a:pPr>
            <a:r>
              <a:rPr lang="en-US" sz="1000" dirty="0">
                <a:solidFill>
                  <a:srgbClr val="415569"/>
                </a:solidFill>
                <a:latin typeface="Century Gothic" panose="020B0502020202020204" pitchFamily="34" charset="0"/>
              </a:rPr>
              <a:t>Participants will apply evidence-based strategies for the treatment of pressure injuries and wounds.</a:t>
            </a:r>
          </a:p>
          <a:p>
            <a:pPr marL="171450" indent="-171450">
              <a:spcAft>
                <a:spcPts val="500"/>
              </a:spcAft>
              <a:buFont typeface="Arial" panose="020B0604020202020204" pitchFamily="34" charset="0"/>
              <a:buChar char="•"/>
            </a:pPr>
            <a:r>
              <a:rPr lang="en-US" sz="1000" dirty="0">
                <a:solidFill>
                  <a:srgbClr val="415569"/>
                </a:solidFill>
                <a:latin typeface="Century Gothic" panose="020B0502020202020204" pitchFamily="34" charset="0"/>
              </a:rPr>
              <a:t>Participants will interpret pressure injury data using the </a:t>
            </a:r>
            <a:r>
              <a:rPr lang="en-US" sz="1000" dirty="0" err="1">
                <a:solidFill>
                  <a:srgbClr val="415569"/>
                </a:solidFill>
                <a:latin typeface="Century Gothic" panose="020B0502020202020204" pitchFamily="34" charset="0"/>
              </a:rPr>
              <a:t>NDNQI</a:t>
            </a:r>
            <a:r>
              <a:rPr lang="en-US" sz="1000" dirty="0">
                <a:solidFill>
                  <a:srgbClr val="415569"/>
                </a:solidFill>
                <a:latin typeface="Century Gothic" panose="020B0502020202020204" pitchFamily="34" charset="0"/>
              </a:rPr>
              <a:t> data collection framework.</a:t>
            </a:r>
          </a:p>
          <a:p>
            <a:pPr marL="171450" indent="-171450">
              <a:spcAft>
                <a:spcPts val="500"/>
              </a:spcAft>
              <a:buFont typeface="Arial" panose="020B0604020202020204" pitchFamily="34" charset="0"/>
              <a:buChar char="•"/>
            </a:pPr>
            <a:r>
              <a:rPr lang="en-US" sz="1000" dirty="0">
                <a:solidFill>
                  <a:srgbClr val="415569"/>
                </a:solidFill>
                <a:latin typeface="Century Gothic" panose="020B0502020202020204" pitchFamily="34" charset="0"/>
              </a:rPr>
              <a:t>Participants will become familiar with resources at CNH that support Pressure Injury prevention. </a:t>
            </a:r>
          </a:p>
        </p:txBody>
      </p:sp>
      <p:sp>
        <p:nvSpPr>
          <p:cNvPr id="11" name="TextBox 10">
            <a:extLst>
              <a:ext uri="{FF2B5EF4-FFF2-40B4-BE49-F238E27FC236}">
                <a16:creationId xmlns:a16="http://schemas.microsoft.com/office/drawing/2014/main" id="{05442D67-D8F0-EE74-7583-FEE9FF17AE03}"/>
              </a:ext>
            </a:extLst>
          </p:cNvPr>
          <p:cNvSpPr txBox="1"/>
          <p:nvPr/>
        </p:nvSpPr>
        <p:spPr>
          <a:xfrm>
            <a:off x="291174" y="2607559"/>
            <a:ext cx="4127408" cy="630942"/>
          </a:xfrm>
          <a:prstGeom prst="rect">
            <a:avLst/>
          </a:prstGeom>
          <a:noFill/>
        </p:spPr>
        <p:txBody>
          <a:bodyPr wrap="square" rtlCol="0">
            <a:spAutoFit/>
          </a:bodyPr>
          <a:lstStyle/>
          <a:p>
            <a:pPr marL="0" marR="0" indent="0" defTabSz="1018824" rtl="0" eaLnBrk="1" fontAlgn="auto" latinLnBrk="0" hangingPunct="1">
              <a:spcBef>
                <a:spcPts val="0"/>
              </a:spcBef>
              <a:spcAft>
                <a:spcPts val="600"/>
              </a:spcAft>
              <a:buClrTx/>
              <a:buSzTx/>
              <a:buFontTx/>
              <a:buNone/>
              <a:tabLst/>
              <a:defRPr/>
            </a:pPr>
            <a:r>
              <a:rPr lang="en-US" sz="1000" i="0" u="none" strike="noStrike" kern="1200" baseline="0" dirty="0">
                <a:solidFill>
                  <a:srgbClr val="415569"/>
                </a:solidFill>
                <a:latin typeface="Century Gothic" panose="020B0502020202020204" pitchFamily="34" charset="0"/>
                <a:ea typeface="Sharp Sans Display No1 Semibold" pitchFamily="50" charset="0"/>
                <a:cs typeface="Sharp Sans Display No1 Semibold" pitchFamily="50" charset="0"/>
              </a:rPr>
              <a:t>To </a:t>
            </a:r>
            <a:r>
              <a:rPr lang="en-US" sz="1000" b="1" i="0" u="none" strike="noStrike" kern="1200" baseline="0" dirty="0">
                <a:solidFill>
                  <a:srgbClr val="CC2032"/>
                </a:solidFill>
                <a:latin typeface="Century Gothic" panose="020B0502020202020204" pitchFamily="34" charset="0"/>
                <a:ea typeface="Sharp Sans Display No1 Semibold" pitchFamily="50" charset="0"/>
                <a:cs typeface="Sharp Sans Display No1 Semibold" pitchFamily="50" charset="0"/>
              </a:rPr>
              <a:t>claim credit</a:t>
            </a:r>
            <a:r>
              <a:rPr lang="en-US" sz="1000" i="0" u="none" strike="noStrike" kern="1200" baseline="0" dirty="0">
                <a:solidFill>
                  <a:srgbClr val="415569"/>
                </a:solidFill>
                <a:latin typeface="Century Gothic" panose="020B0502020202020204" pitchFamily="34" charset="0"/>
                <a:ea typeface="Sharp Sans Display No1 Semibold" pitchFamily="50" charset="0"/>
                <a:cs typeface="Sharp Sans Display No1 Semibold" pitchFamily="50" charset="0"/>
              </a:rPr>
              <a:t>, text SMS code provided during your session</a:t>
            </a:r>
            <a:r>
              <a:rPr lang="en-US" sz="1000" dirty="0">
                <a:solidFill>
                  <a:srgbClr val="415569"/>
                </a:solidFill>
                <a:latin typeface="Century Gothic" panose="020B0502020202020204" pitchFamily="34" charset="0"/>
                <a:ea typeface="Sharp Sans Display No1 Semibold" pitchFamily="50" charset="0"/>
                <a:cs typeface="Sharp Sans Display No1 Semibold" pitchFamily="50" charset="0"/>
              </a:rPr>
              <a:t> </a:t>
            </a:r>
            <a:r>
              <a:rPr lang="en-US" sz="1000" i="0" u="none" strike="noStrike" kern="1200" baseline="0" dirty="0">
                <a:solidFill>
                  <a:srgbClr val="415569"/>
                </a:solidFill>
                <a:latin typeface="Century Gothic" panose="020B0502020202020204" pitchFamily="34" charset="0"/>
                <a:ea typeface="Sharp Sans Display No1 Semibold" pitchFamily="50" charset="0"/>
                <a:cs typeface="Sharp Sans Display No1 Semibold" pitchFamily="50" charset="0"/>
              </a:rPr>
              <a:t>to 301-273-7643</a:t>
            </a:r>
          </a:p>
          <a:p>
            <a:pPr marL="0" marR="0" indent="0" defTabSz="1018824" rtl="0" eaLnBrk="1" fontAlgn="auto" latinLnBrk="0" hangingPunct="1">
              <a:spcBef>
                <a:spcPts val="0"/>
              </a:spcBef>
              <a:spcAft>
                <a:spcPts val="600"/>
              </a:spcAft>
              <a:buClrTx/>
              <a:buSzTx/>
              <a:buFontTx/>
              <a:buNone/>
              <a:tabLst/>
              <a:defRPr/>
            </a:pPr>
            <a:r>
              <a:rPr lang="en-US" sz="1000" dirty="0">
                <a:solidFill>
                  <a:srgbClr val="415569"/>
                </a:solidFill>
                <a:latin typeface="Century Gothic" panose="020B0502020202020204" pitchFamily="34" charset="0"/>
                <a:ea typeface="Sharp Sans Display No1 Semibold" pitchFamily="50" charset="0"/>
                <a:cs typeface="Sharp Sans Display No1 Semibold" pitchFamily="50" charset="0"/>
              </a:rPr>
              <a:t>Or enter the code at ce.childrenational.org/code</a:t>
            </a:r>
            <a:endParaRPr lang="en-US" sz="1000" i="0" u="none" strike="noStrike" kern="1200" baseline="0" dirty="0">
              <a:solidFill>
                <a:srgbClr val="415569"/>
              </a:solidFill>
              <a:latin typeface="Century Gothic" panose="020B0502020202020204" pitchFamily="34" charset="0"/>
              <a:ea typeface="Sharp Sans Display No1 Semibold" pitchFamily="50" charset="0"/>
              <a:cs typeface="Sharp Sans Display No1 Semibold" pitchFamily="50" charset="0"/>
            </a:endParaRPr>
          </a:p>
        </p:txBody>
      </p:sp>
      <p:sp>
        <p:nvSpPr>
          <p:cNvPr id="16" name="Заголовок 5">
            <a:extLst>
              <a:ext uri="{FF2B5EF4-FFF2-40B4-BE49-F238E27FC236}">
                <a16:creationId xmlns:a16="http://schemas.microsoft.com/office/drawing/2014/main" id="{626DD648-2A33-2A53-A701-ABD5A1DC4459}"/>
              </a:ext>
            </a:extLst>
          </p:cNvPr>
          <p:cNvSpPr txBox="1">
            <a:spLocks/>
          </p:cNvSpPr>
          <p:nvPr/>
        </p:nvSpPr>
        <p:spPr>
          <a:xfrm>
            <a:off x="254040" y="1138372"/>
            <a:ext cx="3296934" cy="997176"/>
          </a:xfrm>
          <a:prstGeom prst="rect">
            <a:avLst/>
          </a:prstGeom>
        </p:spPr>
        <p:txBody>
          <a:bodyPr vert="horz" lIns="91440" tIns="45720" rIns="91440" bIns="45720" rtlCol="0" anchor="t">
            <a:noAutofit/>
          </a:bodyPr>
          <a:lstStyle>
            <a:lvl1pPr algn="l" defTabSz="777240" rtl="0" eaLnBrk="1" latinLnBrk="0" hangingPunct="1">
              <a:lnSpc>
                <a:spcPct val="80000"/>
              </a:lnSpc>
              <a:spcBef>
                <a:spcPct val="0"/>
              </a:spcBef>
              <a:buNone/>
              <a:defRPr lang="en-US" sz="4800" b="0" kern="1200" dirty="0">
                <a:solidFill>
                  <a:schemeClr val="bg2"/>
                </a:solidFill>
                <a:latin typeface="Sharp Sans Display No1 Semibold" pitchFamily="50" charset="0"/>
                <a:ea typeface="Sharp Sans Display No1 Semibold" pitchFamily="50" charset="0"/>
                <a:cs typeface="Sharp Sans Display No1 Semibold" pitchFamily="50" charset="0"/>
              </a:defRPr>
            </a:lvl1pPr>
          </a:lstStyle>
          <a:p>
            <a:pPr>
              <a:lnSpc>
                <a:spcPct val="100000"/>
              </a:lnSpc>
            </a:pPr>
            <a:r>
              <a:rPr lang="en-US" sz="1200" b="1" u="sng" dirty="0">
                <a:solidFill>
                  <a:schemeClr val="tx2">
                    <a:lumMod val="90000"/>
                    <a:lumOff val="10000"/>
                  </a:schemeClr>
                </a:solidFill>
                <a:latin typeface="Century Gothic" panose="020B0502020202020204" pitchFamily="34" charset="0"/>
              </a:rPr>
              <a:t>Speaker:</a:t>
            </a:r>
          </a:p>
          <a:p>
            <a:pPr>
              <a:lnSpc>
                <a:spcPct val="100000"/>
              </a:lnSpc>
            </a:pPr>
            <a:r>
              <a:rPr lang="en-US" sz="1200" b="1" dirty="0">
                <a:solidFill>
                  <a:srgbClr val="415569"/>
                </a:solidFill>
                <a:latin typeface="Century Gothic" panose="020B0502020202020204" pitchFamily="34" charset="0"/>
              </a:rPr>
              <a:t> </a:t>
            </a:r>
            <a:r>
              <a:rPr lang="en-US" sz="1100" b="1" dirty="0">
                <a:solidFill>
                  <a:schemeClr val="tx2">
                    <a:lumMod val="90000"/>
                    <a:lumOff val="10000"/>
                  </a:schemeClr>
                </a:solidFill>
                <a:effectLst/>
                <a:latin typeface="Century Gothic" panose="020B0502020202020204" pitchFamily="34" charset="0"/>
                <a:ea typeface="Aptos" panose="020B0004020202020204" pitchFamily="34" charset="0"/>
                <a:cs typeface="Aptos" panose="020B0004020202020204" pitchFamily="34" charset="0"/>
              </a:rPr>
              <a:t>Laura Welch</a:t>
            </a:r>
            <a:r>
              <a:rPr lang="en-US" sz="1100" b="1">
                <a:solidFill>
                  <a:schemeClr val="tx2">
                    <a:lumMod val="90000"/>
                    <a:lumOff val="10000"/>
                  </a:schemeClr>
                </a:solidFill>
                <a:effectLst/>
                <a:latin typeface="Century Gothic" panose="020B0502020202020204" pitchFamily="34" charset="0"/>
                <a:ea typeface="Aptos" panose="020B0004020202020204" pitchFamily="34" charset="0"/>
                <a:cs typeface="Aptos" panose="020B0004020202020204" pitchFamily="34" charset="0"/>
              </a:rPr>
              <a:t>, MSN</a:t>
            </a:r>
            <a:r>
              <a:rPr lang="en-US" sz="1100" b="1" dirty="0">
                <a:solidFill>
                  <a:schemeClr val="tx2">
                    <a:lumMod val="90000"/>
                    <a:lumOff val="10000"/>
                  </a:schemeClr>
                </a:solidFill>
                <a:effectLst/>
                <a:latin typeface="Century Gothic" panose="020B0502020202020204" pitchFamily="34" charset="0"/>
                <a:ea typeface="Aptos" panose="020B0004020202020204" pitchFamily="34" charset="0"/>
                <a:cs typeface="Aptos" panose="020B0004020202020204" pitchFamily="34" charset="0"/>
              </a:rPr>
              <a:t>, RN, </a:t>
            </a:r>
            <a:r>
              <a:rPr lang="en-US" sz="1100" b="1" dirty="0" err="1">
                <a:solidFill>
                  <a:schemeClr val="tx2">
                    <a:lumMod val="90000"/>
                    <a:lumOff val="10000"/>
                  </a:schemeClr>
                </a:solidFill>
                <a:effectLst/>
                <a:latin typeface="Century Gothic" panose="020B0502020202020204" pitchFamily="34" charset="0"/>
                <a:ea typeface="Aptos" panose="020B0004020202020204" pitchFamily="34" charset="0"/>
                <a:cs typeface="Aptos" panose="020B0004020202020204" pitchFamily="34" charset="0"/>
              </a:rPr>
              <a:t>CWON</a:t>
            </a:r>
            <a:r>
              <a:rPr lang="en-US" sz="1100" b="1" dirty="0">
                <a:solidFill>
                  <a:schemeClr val="tx2">
                    <a:lumMod val="90000"/>
                    <a:lumOff val="10000"/>
                  </a:schemeClr>
                </a:solidFill>
                <a:effectLst/>
                <a:latin typeface="Century Gothic" panose="020B0502020202020204" pitchFamily="34" charset="0"/>
                <a:ea typeface="Aptos" panose="020B0004020202020204" pitchFamily="34" charset="0"/>
                <a:cs typeface="Aptos" panose="020B0004020202020204" pitchFamily="34" charset="0"/>
              </a:rPr>
              <a:t>, NPD-BC, CPN</a:t>
            </a:r>
          </a:p>
          <a:p>
            <a:pPr>
              <a:lnSpc>
                <a:spcPct val="100000"/>
              </a:lnSpc>
            </a:pPr>
            <a:r>
              <a:rPr lang="en-US" sz="1100" b="1" dirty="0">
                <a:solidFill>
                  <a:schemeClr val="tx2">
                    <a:lumMod val="90000"/>
                    <a:lumOff val="10000"/>
                  </a:schemeClr>
                </a:solidFill>
                <a:latin typeface="Century Gothic" panose="020B0502020202020204" pitchFamily="34" charset="0"/>
              </a:rPr>
              <a:t> </a:t>
            </a:r>
            <a:endParaRPr lang="en-US" sz="1100" dirty="0">
              <a:solidFill>
                <a:schemeClr val="tx2">
                  <a:lumMod val="90000"/>
                  <a:lumOff val="10000"/>
                </a:schemeClr>
              </a:solidFill>
              <a:effectLst/>
              <a:latin typeface="Century Gothic" panose="020B0502020202020204" pitchFamily="34" charset="0"/>
              <a:ea typeface="Aptos" panose="020B0004020202020204" pitchFamily="34" charset="0"/>
              <a:cs typeface="Aptos" panose="020B0004020202020204" pitchFamily="34" charset="0"/>
            </a:endParaRPr>
          </a:p>
        </p:txBody>
      </p:sp>
      <p:sp>
        <p:nvSpPr>
          <p:cNvPr id="17" name="TextBox 16">
            <a:extLst>
              <a:ext uri="{FF2B5EF4-FFF2-40B4-BE49-F238E27FC236}">
                <a16:creationId xmlns:a16="http://schemas.microsoft.com/office/drawing/2014/main" id="{FE133FDB-56F1-7C3F-333A-6262BC9BDDB8}"/>
              </a:ext>
            </a:extLst>
          </p:cNvPr>
          <p:cNvSpPr txBox="1"/>
          <p:nvPr/>
        </p:nvSpPr>
        <p:spPr>
          <a:xfrm>
            <a:off x="65840" y="5650446"/>
            <a:ext cx="3747602" cy="707886"/>
          </a:xfrm>
          <a:prstGeom prst="rect">
            <a:avLst/>
          </a:prstGeom>
          <a:noFill/>
        </p:spPr>
        <p:txBody>
          <a:bodyPr wrap="square" rtlCol="0">
            <a:spAutoFit/>
          </a:bodyPr>
          <a:lstStyle/>
          <a:p>
            <a:pPr rtl="0">
              <a:spcAft>
                <a:spcPts val="600"/>
              </a:spcAft>
            </a:pPr>
            <a:r>
              <a:rPr lang="en-US" sz="500" b="1" dirty="0">
                <a:solidFill>
                  <a:srgbClr val="415569"/>
                </a:solidFill>
                <a:latin typeface="Century Gothic" panose="020B0502020202020204" pitchFamily="34" charset="0"/>
                <a:ea typeface="Sharp Sans Display No1 Semibold" pitchFamily="50" charset="0"/>
                <a:cs typeface="Sharp Sans Display No1 Semibold" pitchFamily="50" charset="0"/>
              </a:rPr>
              <a:t>Joint Accreditation: </a:t>
            </a:r>
            <a:r>
              <a:rPr lang="en-US" sz="500" dirty="0">
                <a:solidFill>
                  <a:srgbClr val="415569"/>
                </a:solidFill>
                <a:effectLst/>
                <a:latin typeface="Century Gothic" panose="020B0502020202020204" pitchFamily="34" charset="0"/>
                <a:ea typeface="Calibri" panose="020F0502020204030204" pitchFamily="34" charset="0"/>
                <a:cs typeface="Aptos" panose="020B0004020202020204" pitchFamily="34" charset="0"/>
              </a:rPr>
              <a:t>In support of improving patient care, this activity has been planned and implemented by Children’s National Hospital. Children’s National Hospital is jointly accredited by the Accreditation Council for Continuing Medical Education (ACCME), the Accreditation Council for Pharmacy Education (ACPE), and the American Nurses Credentialing Center (ANCC), to provide continuing education for the healthcare team.  Children’s National Hospital Accreditation Provider#</a:t>
            </a:r>
            <a:r>
              <a:rPr lang="en-US" sz="500" dirty="0">
                <a:solidFill>
                  <a:srgbClr val="415569"/>
                </a:solidFill>
                <a:effectLst/>
                <a:latin typeface="Century Gothic" panose="020B0502020202020204" pitchFamily="34" charset="0"/>
                <a:ea typeface="Calibri" panose="020F0502020204030204" pitchFamily="34" charset="0"/>
                <a:cs typeface="Times New Roman" panose="02020603050405020304" pitchFamily="18" charset="0"/>
              </a:rPr>
              <a:t> 4008362</a:t>
            </a:r>
          </a:p>
          <a:p>
            <a:pPr>
              <a:spcAft>
                <a:spcPts val="200"/>
              </a:spcAft>
            </a:pPr>
            <a:r>
              <a:rPr lang="en-US" sz="500" b="1" dirty="0">
                <a:solidFill>
                  <a:srgbClr val="415569"/>
                </a:solidFill>
                <a:effectLst/>
                <a:latin typeface="Century Gothic" panose="020B0502020202020204" pitchFamily="34" charset="0"/>
                <a:ea typeface="Calibri" panose="020F0502020204030204" pitchFamily="34" charset="0"/>
                <a:cs typeface="Aptos" panose="020B0004020202020204" pitchFamily="34" charset="0"/>
              </a:rPr>
              <a:t>ANCC Credit Designation Statement: </a:t>
            </a:r>
            <a:r>
              <a:rPr lang="en-US" sz="500" dirty="0">
                <a:solidFill>
                  <a:srgbClr val="415569"/>
                </a:solidFill>
                <a:effectLst/>
                <a:latin typeface="Century Gothic" panose="020B0502020202020204" pitchFamily="34" charset="0"/>
                <a:ea typeface="Calibri" panose="020F0502020204030204" pitchFamily="34" charset="0"/>
                <a:cs typeface="Aptos" panose="020B0004020202020204" pitchFamily="34" charset="0"/>
              </a:rPr>
              <a:t>Children’s National Hospital designates this activity for a maximum of </a:t>
            </a:r>
            <a:r>
              <a:rPr lang="en-US" sz="500" b="1" dirty="0">
                <a:solidFill>
                  <a:srgbClr val="415569"/>
                </a:solidFill>
                <a:effectLst/>
                <a:highlight>
                  <a:srgbClr val="FFFF00"/>
                </a:highlight>
                <a:latin typeface="Century Gothic" panose="020B0502020202020204" pitchFamily="34" charset="0"/>
                <a:ea typeface="Calibri" panose="020F0502020204030204" pitchFamily="34" charset="0"/>
                <a:cs typeface="Aptos" panose="020B0004020202020204" pitchFamily="34" charset="0"/>
              </a:rPr>
              <a:t>2.0</a:t>
            </a:r>
            <a:r>
              <a:rPr lang="en-US" sz="500" dirty="0">
                <a:solidFill>
                  <a:srgbClr val="415569"/>
                </a:solidFill>
                <a:effectLst/>
                <a:latin typeface="Century Gothic" panose="020B0502020202020204" pitchFamily="34" charset="0"/>
                <a:ea typeface="Calibri" panose="020F0502020204030204" pitchFamily="34" charset="0"/>
                <a:cs typeface="Aptos" panose="020B0004020202020204" pitchFamily="34" charset="0"/>
              </a:rPr>
              <a:t> L</a:t>
            </a:r>
            <a:r>
              <a:rPr lang="en-US" sz="500" dirty="0">
                <a:solidFill>
                  <a:srgbClr val="415569"/>
                </a:solidFill>
                <a:latin typeface="Century Gothic" panose="020B0502020202020204" pitchFamily="34" charset="0"/>
                <a:ea typeface="Calibri" panose="020F0502020204030204" pitchFamily="34" charset="0"/>
                <a:cs typeface="Aptos" panose="020B0004020202020204" pitchFamily="34" charset="0"/>
              </a:rPr>
              <a:t>ive</a:t>
            </a:r>
            <a:r>
              <a:rPr lang="en-US" sz="500" dirty="0">
                <a:solidFill>
                  <a:srgbClr val="415569"/>
                </a:solidFill>
                <a:effectLst/>
                <a:latin typeface="Century Gothic" panose="020B0502020202020204" pitchFamily="34" charset="0"/>
                <a:ea typeface="Calibri" panose="020F0502020204030204" pitchFamily="34" charset="0"/>
                <a:cs typeface="Aptos" panose="020B0004020202020204" pitchFamily="34" charset="0"/>
              </a:rPr>
              <a:t> ANCC contact hours. </a:t>
            </a:r>
          </a:p>
        </p:txBody>
      </p:sp>
      <p:pic>
        <p:nvPicPr>
          <p:cNvPr id="18" name="Picture 2">
            <a:extLst>
              <a:ext uri="{FF2B5EF4-FFF2-40B4-BE49-F238E27FC236}">
                <a16:creationId xmlns:a16="http://schemas.microsoft.com/office/drawing/2014/main" id="{74232733-9D37-C7E6-25C3-E26AB1241E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49356" y="5861327"/>
            <a:ext cx="589448" cy="405952"/>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CA48671D-D742-27DC-F60B-E748826A6BCD}"/>
              </a:ext>
            </a:extLst>
          </p:cNvPr>
          <p:cNvSpPr txBox="1"/>
          <p:nvPr/>
        </p:nvSpPr>
        <p:spPr>
          <a:xfrm>
            <a:off x="296393" y="1835466"/>
            <a:ext cx="1989607" cy="600164"/>
          </a:xfrm>
          <a:prstGeom prst="rect">
            <a:avLst/>
          </a:prstGeom>
          <a:noFill/>
        </p:spPr>
        <p:txBody>
          <a:bodyPr wrap="square">
            <a:spAutoFit/>
          </a:bodyPr>
          <a:lstStyle/>
          <a:p>
            <a:pPr marL="0" marR="0" indent="0" defTabSz="1018824" rtl="0" eaLnBrk="1" fontAlgn="auto" latinLnBrk="0" hangingPunct="1">
              <a:spcBef>
                <a:spcPts val="0"/>
              </a:spcBef>
              <a:spcAft>
                <a:spcPts val="0"/>
              </a:spcAft>
              <a:buClrTx/>
              <a:buSzTx/>
              <a:buFontTx/>
              <a:buNone/>
              <a:tabLst/>
              <a:defRPr/>
            </a:pPr>
            <a:r>
              <a:rPr lang="en-US" sz="1100" b="1">
                <a:solidFill>
                  <a:srgbClr val="C00000"/>
                </a:solidFill>
                <a:latin typeface="Century Gothic" panose="020B0502020202020204" pitchFamily="34" charset="0"/>
                <a:ea typeface="Sharp Sans Display No1 Semibold" pitchFamily="50" charset="0"/>
                <a:cs typeface="Sharp Sans Display No1 Semibold" pitchFamily="50" charset="0"/>
              </a:rPr>
              <a:t>October 14</a:t>
            </a:r>
            <a:r>
              <a:rPr lang="en-US" sz="1100" b="1" i="0" u="none" strike="noStrike" kern="1200" baseline="0">
                <a:solidFill>
                  <a:srgbClr val="C00000"/>
                </a:solidFill>
                <a:latin typeface="Century Gothic" panose="020B0502020202020204" pitchFamily="34" charset="0"/>
                <a:ea typeface="Sharp Sans Display No1 Semibold" pitchFamily="50" charset="0"/>
                <a:cs typeface="Sharp Sans Display No1 Semibold" pitchFamily="50" charset="0"/>
              </a:rPr>
              <a:t>, </a:t>
            </a:r>
            <a:r>
              <a:rPr lang="en-US" sz="1100" b="1" i="0" u="none" strike="noStrike" kern="1200" baseline="0" dirty="0">
                <a:solidFill>
                  <a:srgbClr val="C00000"/>
                </a:solidFill>
                <a:latin typeface="Century Gothic" panose="020B0502020202020204" pitchFamily="34" charset="0"/>
                <a:ea typeface="Sharp Sans Display No1 Semibold" pitchFamily="50" charset="0"/>
                <a:cs typeface="Sharp Sans Display No1 Semibold" pitchFamily="50" charset="0"/>
              </a:rPr>
              <a:t>2026</a:t>
            </a:r>
          </a:p>
          <a:p>
            <a:pPr defTabSz="1018824">
              <a:defRPr/>
            </a:pPr>
            <a:r>
              <a:rPr lang="en-US" sz="1100" b="1" i="0" u="none" strike="noStrike" kern="1200" baseline="0" dirty="0">
                <a:solidFill>
                  <a:srgbClr val="C00000"/>
                </a:solidFill>
                <a:latin typeface="Century Gothic" panose="020B0502020202020204" pitchFamily="34" charset="0"/>
                <a:ea typeface="Sharp Sans Display No1 Semibold" pitchFamily="50" charset="0"/>
                <a:cs typeface="Sharp Sans Display No1 Semibold" pitchFamily="50" charset="0"/>
              </a:rPr>
              <a:t>1:00 – 3:00 pm</a:t>
            </a:r>
            <a:br>
              <a:rPr lang="en-US" sz="1100" b="1" i="0" u="none" strike="noStrike" kern="1200" baseline="0" dirty="0">
                <a:solidFill>
                  <a:srgbClr val="415569"/>
                </a:solidFill>
                <a:latin typeface="Century Gothic" panose="020B0502020202020204" pitchFamily="34" charset="0"/>
                <a:ea typeface="Sharp Sans Display No1 Semibold" pitchFamily="50" charset="0"/>
                <a:cs typeface="Sharp Sans Display No1 Semibold" pitchFamily="50" charset="0"/>
              </a:rPr>
            </a:br>
            <a:r>
              <a:rPr lang="en-US" sz="1100" b="1" i="0" u="none" strike="noStrike" kern="1200" baseline="0" dirty="0">
                <a:solidFill>
                  <a:srgbClr val="415569"/>
                </a:solidFill>
                <a:latin typeface="Century Gothic" panose="020B0502020202020204" pitchFamily="34" charset="0"/>
                <a:ea typeface="Sharp Sans Display No1 Semibold" pitchFamily="50" charset="0"/>
                <a:cs typeface="Sharp Sans Display No1 Semibold" pitchFamily="50" charset="0"/>
              </a:rPr>
              <a:t>Join on </a:t>
            </a:r>
            <a:r>
              <a:rPr lang="en-US" sz="1100" b="1" dirty="0">
                <a:solidFill>
                  <a:srgbClr val="415569"/>
                </a:solidFill>
                <a:latin typeface="Century Gothic" panose="020B0502020202020204" pitchFamily="34" charset="0"/>
                <a:ea typeface="Sharp Sans Display No1 Semibold" pitchFamily="50" charset="0"/>
                <a:cs typeface="Sharp Sans Display No1 Semibold" pitchFamily="50" charset="0"/>
              </a:rPr>
              <a:t>Teams</a:t>
            </a:r>
            <a:endParaRPr lang="en-US" sz="1100" b="1" i="0" u="none" strike="noStrike" kern="1200" baseline="0" dirty="0">
              <a:solidFill>
                <a:srgbClr val="415569"/>
              </a:solidFill>
              <a:latin typeface="Century Gothic" panose="020B0502020202020204" pitchFamily="34" charset="0"/>
              <a:ea typeface="Sharp Sans Display No1 Semibold" pitchFamily="50" charset="0"/>
              <a:cs typeface="Sharp Sans Display No1 Semibold" pitchFamily="50" charset="0"/>
            </a:endParaRPr>
          </a:p>
        </p:txBody>
      </p:sp>
      <p:sp>
        <p:nvSpPr>
          <p:cNvPr id="20" name="Rectangle 19">
            <a:extLst>
              <a:ext uri="{FF2B5EF4-FFF2-40B4-BE49-F238E27FC236}">
                <a16:creationId xmlns:a16="http://schemas.microsoft.com/office/drawing/2014/main" id="{61725D03-A5C7-17E7-3829-9EC8BC977330}"/>
              </a:ext>
            </a:extLst>
          </p:cNvPr>
          <p:cNvSpPr/>
          <p:nvPr/>
        </p:nvSpPr>
        <p:spPr>
          <a:xfrm>
            <a:off x="0" y="5470546"/>
            <a:ext cx="4572000" cy="92860"/>
          </a:xfrm>
          <a:prstGeom prst="rect">
            <a:avLst/>
          </a:prstGeom>
          <a:solidFill>
            <a:srgbClr val="CC203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erson in a blue shirt&#10;&#10;Description automatically generated">
            <a:extLst>
              <a:ext uri="{FF2B5EF4-FFF2-40B4-BE49-F238E27FC236}">
                <a16:creationId xmlns:a16="http://schemas.microsoft.com/office/drawing/2014/main" id="{30A6B115-2CCE-1D76-4421-1C64F3BE883B}"/>
              </a:ext>
            </a:extLst>
          </p:cNvPr>
          <p:cNvPicPr>
            <a:picLocks noChangeAspect="1"/>
          </p:cNvPicPr>
          <p:nvPr/>
        </p:nvPicPr>
        <p:blipFill>
          <a:blip r:embed="rId5"/>
          <a:stretch>
            <a:fillRect/>
          </a:stretch>
        </p:blipFill>
        <p:spPr>
          <a:xfrm>
            <a:off x="3615998" y="655235"/>
            <a:ext cx="701962" cy="869733"/>
          </a:xfrm>
          <a:prstGeom prst="ellipse">
            <a:avLst/>
          </a:prstGeom>
          <a:ln w="19050" cap="rnd">
            <a:solidFill>
              <a:srgbClr val="333333"/>
            </a:solidFill>
          </a:ln>
          <a:effectLst/>
        </p:spPr>
      </p:pic>
    </p:spTree>
    <p:extLst>
      <p:ext uri="{BB962C8B-B14F-4D97-AF65-F5344CB8AC3E}">
        <p14:creationId xmlns:p14="http://schemas.microsoft.com/office/powerpoint/2010/main" val="297094344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1462</TotalTime>
  <Words>223</Words>
  <Application>Microsoft Office PowerPoint</Application>
  <PresentationFormat>Custom</PresentationFormat>
  <Paragraphs>17</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Century Gothic</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Suffredini, Christine</dc:creator>
  <cp:lastModifiedBy>Welch, Laura</cp:lastModifiedBy>
  <cp:revision>28</cp:revision>
  <dcterms:created xsi:type="dcterms:W3CDTF">2024-06-12T15:35:21Z</dcterms:created>
  <dcterms:modified xsi:type="dcterms:W3CDTF">2026-10-01T16:00:10Z</dcterms:modified>
</cp:coreProperties>
</file>