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ink/ink1.xml" ContentType="application/inkml+xml"/>
  <Override PartName="/ppt/ink/ink2.xml" ContentType="application/inkml+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9.xml" ContentType="application/vnd.openxmlformats-officedocument.theme+xml"/>
  <Override PartName="/ppt/ink/ink3.xml" ContentType="application/inkml+xml"/>
  <Override PartName="/ppt/ink/ink4.xml" ContentType="application/inkml+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 id="2147483677" r:id="rId3"/>
    <p:sldMasterId id="2147483693" r:id="rId4"/>
    <p:sldMasterId id="2147483747" r:id="rId5"/>
    <p:sldMasterId id="2147483770" r:id="rId6"/>
    <p:sldMasterId id="2147483775" r:id="rId7"/>
    <p:sldMasterId id="2147483840" r:id="rId8"/>
    <p:sldMasterId id="2147483873" r:id="rId9"/>
  </p:sldMasterIdLst>
  <p:notesMasterIdLst>
    <p:notesMasterId r:id="rId100"/>
  </p:notesMasterIdLst>
  <p:handoutMasterIdLst>
    <p:handoutMasterId r:id="rId101"/>
  </p:handoutMasterIdLst>
  <p:sldIdLst>
    <p:sldId id="302" r:id="rId10"/>
    <p:sldId id="20128" r:id="rId11"/>
    <p:sldId id="20242" r:id="rId12"/>
    <p:sldId id="264" r:id="rId13"/>
    <p:sldId id="626" r:id="rId14"/>
    <p:sldId id="369" r:id="rId15"/>
    <p:sldId id="265" r:id="rId16"/>
    <p:sldId id="1220" r:id="rId17"/>
    <p:sldId id="871" r:id="rId18"/>
    <p:sldId id="1221" r:id="rId19"/>
    <p:sldId id="873" r:id="rId20"/>
    <p:sldId id="1222" r:id="rId21"/>
    <p:sldId id="1179" r:id="rId22"/>
    <p:sldId id="580" r:id="rId23"/>
    <p:sldId id="20231" r:id="rId24"/>
    <p:sldId id="20232" r:id="rId25"/>
    <p:sldId id="20233" r:id="rId26"/>
    <p:sldId id="308" r:id="rId27"/>
    <p:sldId id="303" r:id="rId28"/>
    <p:sldId id="20234" r:id="rId29"/>
    <p:sldId id="305" r:id="rId30"/>
    <p:sldId id="309" r:id="rId31"/>
    <p:sldId id="301" r:id="rId32"/>
    <p:sldId id="306" r:id="rId33"/>
    <p:sldId id="310" r:id="rId34"/>
    <p:sldId id="258" r:id="rId35"/>
    <p:sldId id="270" r:id="rId36"/>
    <p:sldId id="20136" r:id="rId37"/>
    <p:sldId id="389" r:id="rId38"/>
    <p:sldId id="601" r:id="rId39"/>
    <p:sldId id="625" r:id="rId40"/>
    <p:sldId id="294" r:id="rId41"/>
    <p:sldId id="566" r:id="rId42"/>
    <p:sldId id="719" r:id="rId43"/>
    <p:sldId id="718" r:id="rId44"/>
    <p:sldId id="260" r:id="rId45"/>
    <p:sldId id="262" r:id="rId46"/>
    <p:sldId id="602" r:id="rId47"/>
    <p:sldId id="717" r:id="rId48"/>
    <p:sldId id="603" r:id="rId49"/>
    <p:sldId id="632" r:id="rId50"/>
    <p:sldId id="627" r:id="rId51"/>
    <p:sldId id="630" r:id="rId52"/>
    <p:sldId id="633" r:id="rId53"/>
    <p:sldId id="261" r:id="rId54"/>
    <p:sldId id="1218" r:id="rId55"/>
    <p:sldId id="629" r:id="rId56"/>
    <p:sldId id="634" r:id="rId57"/>
    <p:sldId id="628" r:id="rId58"/>
    <p:sldId id="635" r:id="rId59"/>
    <p:sldId id="605" r:id="rId60"/>
    <p:sldId id="636" r:id="rId61"/>
    <p:sldId id="637" r:id="rId62"/>
    <p:sldId id="638" r:id="rId63"/>
    <p:sldId id="639" r:id="rId64"/>
    <p:sldId id="640" r:id="rId65"/>
    <p:sldId id="641" r:id="rId66"/>
    <p:sldId id="642" r:id="rId67"/>
    <p:sldId id="643" r:id="rId68"/>
    <p:sldId id="644" r:id="rId69"/>
    <p:sldId id="645" r:id="rId70"/>
    <p:sldId id="646" r:id="rId71"/>
    <p:sldId id="647" r:id="rId72"/>
    <p:sldId id="648" r:id="rId73"/>
    <p:sldId id="1387" r:id="rId74"/>
    <p:sldId id="649" r:id="rId75"/>
    <p:sldId id="650" r:id="rId76"/>
    <p:sldId id="651" r:id="rId77"/>
    <p:sldId id="653" r:id="rId78"/>
    <p:sldId id="730" r:id="rId79"/>
    <p:sldId id="20241" r:id="rId80"/>
    <p:sldId id="20132" r:id="rId81"/>
    <p:sldId id="20235" r:id="rId82"/>
    <p:sldId id="20236" r:id="rId83"/>
    <p:sldId id="20237" r:id="rId84"/>
    <p:sldId id="20238" r:id="rId85"/>
    <p:sldId id="20239" r:id="rId86"/>
    <p:sldId id="300" r:id="rId87"/>
    <p:sldId id="663" r:id="rId88"/>
    <p:sldId id="727" r:id="rId89"/>
    <p:sldId id="713" r:id="rId90"/>
    <p:sldId id="729" r:id="rId91"/>
    <p:sldId id="714" r:id="rId92"/>
    <p:sldId id="728" r:id="rId93"/>
    <p:sldId id="20240" r:id="rId94"/>
    <p:sldId id="696" r:id="rId95"/>
    <p:sldId id="20135" r:id="rId96"/>
    <p:sldId id="20133" r:id="rId97"/>
    <p:sldId id="20243" r:id="rId98"/>
    <p:sldId id="20244" r:id="rId99"/>
  </p:sldIdLst>
  <p:sldSz cx="9144000" cy="5143500" type="screen16x9"/>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5A4F"/>
    <a:srgbClr val="7F6C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74092" autoAdjust="0"/>
  </p:normalViewPr>
  <p:slideViewPr>
    <p:cSldViewPr snapToGrid="0" snapToObjects="1">
      <p:cViewPr varScale="1">
        <p:scale>
          <a:sx n="108" d="100"/>
          <a:sy n="108" d="100"/>
        </p:scale>
        <p:origin x="1716" y="10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oleObject" Target="file:///\\cnmc.org\Share\SHAREVOL01\Nsg%20Quality%20-%20PI\Skin%20Team\NDNQI%20Prevalence%20Study\Data\ST%20Data%20tracking%20over%20tim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CNEs Awarded By Year</a:t>
            </a:r>
          </a:p>
        </c:rich>
      </c:tx>
      <c:layout>
        <c:manualLayout>
          <c:xMode val="edge"/>
          <c:yMode val="edge"/>
          <c:x val="0.21679941489538113"/>
          <c:y val="1.6260162601626018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9.7233495493891473E-2"/>
          <c:y val="0.15483739837398378"/>
          <c:w val="0.86242011977887523"/>
          <c:h val="0.75492574098969334"/>
        </c:manualLayout>
      </c:layout>
      <c:barChart>
        <c:barDir val="col"/>
        <c:grouping val="stacked"/>
        <c:varyColors val="0"/>
        <c:ser>
          <c:idx val="0"/>
          <c:order val="0"/>
          <c:tx>
            <c:strRef>
              <c:f>'On-Going Data'!$B$69</c:f>
              <c:strCache>
                <c:ptCount val="1"/>
                <c:pt idx="0">
                  <c:v>CNEs</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0"/>
                  <c:y val="-0.3640490365533576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C01-4D8B-A5C6-3E7F053E2859}"/>
                </c:ext>
              </c:extLst>
            </c:dLbl>
            <c:dLbl>
              <c:idx val="1"/>
              <c:layout>
                <c:manualLayout>
                  <c:x val="-2.5400933214578831E-17"/>
                  <c:y val="-0.3752615987895062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C01-4D8B-A5C6-3E7F053E2859}"/>
                </c:ext>
              </c:extLst>
            </c:dLbl>
            <c:dLbl>
              <c:idx val="2"/>
              <c:layout>
                <c:manualLayout>
                  <c:x val="0"/>
                  <c:y val="-0.331383394148902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C01-4D8B-A5C6-3E7F053E2859}"/>
                </c:ext>
              </c:extLst>
            </c:dLbl>
            <c:dLbl>
              <c:idx val="3"/>
              <c:layout>
                <c:manualLayout>
                  <c:x val="-5.0801866429157662E-17"/>
                  <c:y val="-0.2841508226105883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C01-4D8B-A5C6-3E7F053E2859}"/>
                </c:ext>
              </c:extLst>
            </c:dLbl>
            <c:dLbl>
              <c:idx val="4"/>
              <c:layout>
                <c:manualLayout>
                  <c:x val="-1.0160373285831532E-16"/>
                  <c:y val="-0.3344805070097945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C01-4D8B-A5C6-3E7F053E2859}"/>
                </c:ext>
              </c:extLst>
            </c:dLbl>
            <c:dLbl>
              <c:idx val="5"/>
              <c:layout>
                <c:manualLayout>
                  <c:x val="-1.0160373285831532E-16"/>
                  <c:y val="-0.364755777479034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C01-4D8B-A5C6-3E7F053E2859}"/>
                </c:ext>
              </c:extLst>
            </c:dLbl>
            <c:dLbl>
              <c:idx val="6"/>
              <c:layout>
                <c:manualLayout>
                  <c:x val="0"/>
                  <c:y val="-0.3686466935535497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C01-4D8B-A5C6-3E7F053E2859}"/>
                </c:ext>
              </c:extLst>
            </c:dLbl>
            <c:dLbl>
              <c:idx val="7"/>
              <c:layout>
                <c:manualLayout>
                  <c:x val="-1.0160373285831532E-16"/>
                  <c:y val="-0.3622101658024455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C01-4D8B-A5C6-3E7F053E2859}"/>
                </c:ext>
              </c:extLst>
            </c:dLbl>
            <c:dLbl>
              <c:idx val="8"/>
              <c:layout>
                <c:manualLayout>
                  <c:x val="0"/>
                  <c:y val="-0.398251238350976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8.0956127626817767E-2"/>
                      <c:h val="7.1955879084579302E-2"/>
                    </c:manualLayout>
                  </c15:layout>
                </c:ext>
                <c:ext xmlns:c16="http://schemas.microsoft.com/office/drawing/2014/chart" uri="{C3380CC4-5D6E-409C-BE32-E72D297353CC}">
                  <c16:uniqueId val="{00000009-7C01-4D8B-A5C6-3E7F053E285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'On-Going Data'!$A$70:$A$78</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'On-Going Data'!$B$70:$B$78</c:f>
              <c:numCache>
                <c:formatCode>General</c:formatCode>
                <c:ptCount val="9"/>
                <c:pt idx="0">
                  <c:v>26.25</c:v>
                </c:pt>
                <c:pt idx="1">
                  <c:v>27.25</c:v>
                </c:pt>
                <c:pt idx="2">
                  <c:v>24</c:v>
                </c:pt>
                <c:pt idx="3">
                  <c:v>20</c:v>
                </c:pt>
                <c:pt idx="4">
                  <c:v>24.4</c:v>
                </c:pt>
                <c:pt idx="5">
                  <c:v>26.84</c:v>
                </c:pt>
                <c:pt idx="6">
                  <c:v>27.5</c:v>
                </c:pt>
                <c:pt idx="7">
                  <c:v>25.75</c:v>
                </c:pt>
                <c:pt idx="8">
                  <c:v>28.5</c:v>
                </c:pt>
              </c:numCache>
            </c:numRef>
          </c:val>
          <c:extLst>
            <c:ext xmlns:c16="http://schemas.microsoft.com/office/drawing/2014/chart" uri="{C3380CC4-5D6E-409C-BE32-E72D297353CC}">
              <c16:uniqueId val="{00000000-7C01-4D8B-A5C6-3E7F053E2859}"/>
            </c:ext>
          </c:extLst>
        </c:ser>
        <c:dLbls>
          <c:showLegendKey val="0"/>
          <c:showVal val="0"/>
          <c:showCatName val="0"/>
          <c:showSerName val="0"/>
          <c:showPercent val="0"/>
          <c:showBubbleSize val="0"/>
        </c:dLbls>
        <c:gapWidth val="150"/>
        <c:overlap val="100"/>
        <c:axId val="74361535"/>
        <c:axId val="74359871"/>
      </c:barChart>
      <c:catAx>
        <c:axId val="74361535"/>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74359871"/>
        <c:crosses val="autoZero"/>
        <c:auto val="1"/>
        <c:lblAlgn val="ctr"/>
        <c:lblOffset val="100"/>
        <c:noMultiLvlLbl val="0"/>
      </c:catAx>
      <c:valAx>
        <c:axId val="74359871"/>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743615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871238921221809E-2"/>
          <c:y val="2.3260640615770833E-2"/>
          <c:w val="0.90155375505598034"/>
          <c:h val="0.75865073290366891"/>
        </c:manualLayout>
      </c:layout>
      <c:barChart>
        <c:barDir val="col"/>
        <c:grouping val="clustered"/>
        <c:varyColors val="0"/>
        <c:ser>
          <c:idx val="2"/>
          <c:order val="2"/>
          <c:tx>
            <c:strRef>
              <c:f>Sheet1!$D$1</c:f>
              <c:strCache>
                <c:ptCount val="1"/>
                <c:pt idx="0">
                  <c:v>Bundle</c:v>
                </c:pt>
              </c:strCache>
            </c:strRef>
          </c:tx>
          <c:spPr>
            <a:solidFill>
              <a:schemeClr val="accent3"/>
            </a:solidFill>
            <a:ln>
              <a:noFill/>
            </a:ln>
            <a:effectLst/>
          </c:spPr>
          <c:invertIfNegative val="0"/>
          <c:cat>
            <c:numRef>
              <c:f>Sheet1!$A$2:$A$11</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Sheet1!$D$2:$D$11</c:f>
              <c:numCache>
                <c:formatCode>0.00%</c:formatCode>
                <c:ptCount val="10"/>
                <c:pt idx="0">
                  <c:v>2.6800000000000001E-2</c:v>
                </c:pt>
                <c:pt idx="1">
                  <c:v>2.63E-2</c:v>
                </c:pt>
                <c:pt idx="2">
                  <c:v>2.64E-2</c:v>
                </c:pt>
                <c:pt idx="3">
                  <c:v>2.7199999999999998E-2</c:v>
                </c:pt>
                <c:pt idx="4">
                  <c:v>2.76E-2</c:v>
                </c:pt>
                <c:pt idx="5">
                  <c:v>2.7400000000000001E-2</c:v>
                </c:pt>
                <c:pt idx="6">
                  <c:v>2.58E-2</c:v>
                </c:pt>
                <c:pt idx="7">
                  <c:v>2.6700000000000002E-2</c:v>
                </c:pt>
                <c:pt idx="8">
                  <c:v>2.8000000000000001E-2</c:v>
                </c:pt>
                <c:pt idx="9">
                  <c:v>2.86E-2</c:v>
                </c:pt>
              </c:numCache>
            </c:numRef>
          </c:val>
          <c:extLst>
            <c:ext xmlns:c16="http://schemas.microsoft.com/office/drawing/2014/chart" uri="{C3380CC4-5D6E-409C-BE32-E72D297353CC}">
              <c16:uniqueId val="{00000000-3BD9-482C-A5AB-B2591A530262}"/>
            </c:ext>
          </c:extLst>
        </c:ser>
        <c:dLbls>
          <c:showLegendKey val="0"/>
          <c:showVal val="0"/>
          <c:showCatName val="0"/>
          <c:showSerName val="0"/>
          <c:showPercent val="0"/>
          <c:showBubbleSize val="0"/>
        </c:dLbls>
        <c:gapWidth val="124"/>
        <c:overlap val="-37"/>
        <c:axId val="1173584879"/>
        <c:axId val="1173585711"/>
      </c:barChart>
      <c:lineChart>
        <c:grouping val="standard"/>
        <c:varyColors val="0"/>
        <c:ser>
          <c:idx val="0"/>
          <c:order val="0"/>
          <c:tx>
            <c:strRef>
              <c:f>Sheet1!$B$1</c:f>
              <c:strCache>
                <c:ptCount val="1"/>
                <c:pt idx="0">
                  <c:v>HAPI</c:v>
                </c:pt>
              </c:strCache>
            </c:strRef>
          </c:tx>
          <c:spPr>
            <a:ln w="6032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Sheet1!$B$2:$B$11</c:f>
              <c:numCache>
                <c:formatCode>0.00%</c:formatCode>
                <c:ptCount val="10"/>
                <c:pt idx="0">
                  <c:v>1.8599999999999998E-2</c:v>
                </c:pt>
                <c:pt idx="1">
                  <c:v>1.6500000000000001E-2</c:v>
                </c:pt>
                <c:pt idx="2">
                  <c:v>1.4E-2</c:v>
                </c:pt>
                <c:pt idx="3">
                  <c:v>1.17E-2</c:v>
                </c:pt>
                <c:pt idx="4">
                  <c:v>1.32E-2</c:v>
                </c:pt>
                <c:pt idx="5">
                  <c:v>1.1900000000000001E-2</c:v>
                </c:pt>
                <c:pt idx="6">
                  <c:v>1.46E-2</c:v>
                </c:pt>
                <c:pt idx="7">
                  <c:v>1.3899999999999999E-2</c:v>
                </c:pt>
                <c:pt idx="8">
                  <c:v>1.4800000000000001E-2</c:v>
                </c:pt>
                <c:pt idx="9">
                  <c:v>1.8499999999999999E-2</c:v>
                </c:pt>
              </c:numCache>
            </c:numRef>
          </c:val>
          <c:smooth val="0"/>
          <c:extLst>
            <c:ext xmlns:c16="http://schemas.microsoft.com/office/drawing/2014/chart" uri="{C3380CC4-5D6E-409C-BE32-E72D297353CC}">
              <c16:uniqueId val="{00000001-3BD9-482C-A5AB-B2591A530262}"/>
            </c:ext>
          </c:extLst>
        </c:ser>
        <c:ser>
          <c:idx val="1"/>
          <c:order val="1"/>
          <c:tx>
            <c:strRef>
              <c:f>Sheet1!$C$1</c:f>
              <c:strCache>
                <c:ptCount val="1"/>
                <c:pt idx="0">
                  <c:v>MDRPI</c:v>
                </c:pt>
              </c:strCache>
            </c:strRef>
          </c:tx>
          <c:spPr>
            <a:ln w="63500" cap="rnd">
              <a:solidFill>
                <a:srgbClr val="C0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Sheet1!$C$2:$C$11</c:f>
              <c:numCache>
                <c:formatCode>0.00%</c:formatCode>
                <c:ptCount val="10"/>
                <c:pt idx="0">
                  <c:v>1.5800000000000002E-2</c:v>
                </c:pt>
                <c:pt idx="1">
                  <c:v>1.0500000000000001E-2</c:v>
                </c:pt>
                <c:pt idx="2">
                  <c:v>1.18E-2</c:v>
                </c:pt>
                <c:pt idx="3">
                  <c:v>6.1999999999999998E-3</c:v>
                </c:pt>
                <c:pt idx="4">
                  <c:v>8.2000000000000007E-3</c:v>
                </c:pt>
                <c:pt idx="5">
                  <c:v>9.4000000000000004E-3</c:v>
                </c:pt>
                <c:pt idx="6">
                  <c:v>8.5000000000000006E-3</c:v>
                </c:pt>
                <c:pt idx="7">
                  <c:v>8.3000000000000001E-3</c:v>
                </c:pt>
                <c:pt idx="8">
                  <c:v>7.6E-3</c:v>
                </c:pt>
                <c:pt idx="9">
                  <c:v>1.06E-2</c:v>
                </c:pt>
              </c:numCache>
            </c:numRef>
          </c:val>
          <c:smooth val="0"/>
          <c:extLst>
            <c:ext xmlns:c16="http://schemas.microsoft.com/office/drawing/2014/chart" uri="{C3380CC4-5D6E-409C-BE32-E72D297353CC}">
              <c16:uniqueId val="{00000002-3BD9-482C-A5AB-B2591A530262}"/>
            </c:ext>
          </c:extLst>
        </c:ser>
        <c:dLbls>
          <c:showLegendKey val="0"/>
          <c:showVal val="0"/>
          <c:showCatName val="0"/>
          <c:showSerName val="0"/>
          <c:showPercent val="0"/>
          <c:showBubbleSize val="0"/>
        </c:dLbls>
        <c:marker val="1"/>
        <c:smooth val="0"/>
        <c:axId val="1173584879"/>
        <c:axId val="1173585711"/>
      </c:lineChart>
      <c:catAx>
        <c:axId val="1173584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173585711"/>
        <c:crosses val="autoZero"/>
        <c:auto val="1"/>
        <c:lblAlgn val="ctr"/>
        <c:lblOffset val="100"/>
        <c:noMultiLvlLbl val="0"/>
      </c:catAx>
      <c:valAx>
        <c:axId val="117358571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173584879"/>
        <c:crosses val="autoZero"/>
        <c:crossBetween val="between"/>
      </c:valAx>
      <c:spPr>
        <a:noFill/>
        <a:ln>
          <a:noFill/>
        </a:ln>
        <a:effectLst/>
      </c:spPr>
    </c:plotArea>
    <c:legend>
      <c:legendPos val="b"/>
      <c:layout>
        <c:manualLayout>
          <c:xMode val="edge"/>
          <c:yMode val="edge"/>
          <c:x val="0.25381198076651013"/>
          <c:y val="0.93173629486751075"/>
          <c:w val="0.49160852010426542"/>
          <c:h val="6.8263657437442754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svg"/><Relationship Id="rId1" Type="http://schemas.openxmlformats.org/officeDocument/2006/relationships/image" Target="../media/image71.svg"/><Relationship Id="rId5" Type="http://schemas.openxmlformats.org/officeDocument/2006/relationships/image" Target="../media/image75.svg"/><Relationship Id="rId4" Type="http://schemas.openxmlformats.org/officeDocument/2006/relationships/image" Target="../media/image7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svg"/><Relationship Id="rId1" Type="http://schemas.openxmlformats.org/officeDocument/2006/relationships/image" Target="../media/image71.svg"/><Relationship Id="rId5" Type="http://schemas.openxmlformats.org/officeDocument/2006/relationships/image" Target="../media/image75.svg"/><Relationship Id="rId4" Type="http://schemas.openxmlformats.org/officeDocument/2006/relationships/image" Target="../media/image7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SimpleTimelineDefaultColorVariant">
  <dgm:title val="Simple Timeline Default Color Variant"/>
  <dgm:desc val="Simple Timeline Default Color Variant"/>
  <dgm:catLst>
    <dgm:cat type="Other" pri="2"/>
  </dgm:catLst>
  <dgm:styleLbl name="node0">
    <dgm:fillClrLst meth="repeat">
      <a:schemeClr val="dk2"/>
    </dgm:fillClrLst>
    <dgm:linClrLst meth="repeat">
      <a:schemeClr val="lt1"/>
    </dgm:linClrLst>
    <dgm:effectClrLst/>
    <dgm:txLinClrLst/>
    <dgm:txFillClrLst/>
    <dgm:txEffectClrLst/>
  </dgm:styleLbl>
  <dgm:styleLbl name="alignNode1">
    <dgm:fillClrLst meth="repeat">
      <a:schemeClr val="accent1">
        <a:alpha val="0"/>
      </a:schemeClr>
    </dgm:fillClrLst>
    <dgm:linClrLst meth="repeat">
      <a:schemeClr val="accent1">
        <a:alpha val="0"/>
      </a:schemeClr>
    </dgm:linClrLst>
    <dgm:effectClrLst/>
    <dgm:txLinClrLst/>
    <dgm:txFillClrLst meth="repeat">
      <a:schemeClr val="accent1"/>
    </dgm:txFillClrLst>
    <dgm:txEffectClrLst/>
  </dgm:styleLbl>
  <dgm:styleLbl name="node1">
    <dgm:fillClrLst meth="repeat">
      <a:schemeClr val="dk2"/>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dk2">
        <a:alpha val="50000"/>
      </a:schemeClr>
    </dgm:fillClrLst>
    <dgm:linClrLst meth="repeat">
      <a:schemeClr val="lt1"/>
    </dgm:linClrLst>
    <dgm:effectClrLst/>
    <dgm:txLinClrLst/>
    <dgm:txFillClrLst/>
    <dgm:txEffectClrLst/>
  </dgm:styleLbl>
  <dgm:styleLbl name="node2">
    <dgm:fillClrLst meth="repeat">
      <a:schemeClr val="dk2"/>
    </dgm:fillClrLst>
    <dgm:linClrLst meth="repeat">
      <a:schemeClr val="lt1"/>
    </dgm:linClrLst>
    <dgm:effectClrLst/>
    <dgm:txLinClrLst/>
    <dgm:txFillClrLst/>
    <dgm:txEffectClrLst/>
  </dgm:styleLbl>
  <dgm:styleLbl name="node3">
    <dgm:fillClrLst meth="repeat">
      <a:schemeClr val="dk2"/>
    </dgm:fillClrLst>
    <dgm:linClrLst meth="repeat">
      <a:schemeClr val="lt1"/>
    </dgm:linClrLst>
    <dgm:effectClrLst/>
    <dgm:txLinClrLst/>
    <dgm:txFillClrLst/>
    <dgm:txEffectClrLst/>
  </dgm:styleLbl>
  <dgm:styleLbl name="node4">
    <dgm:fillClrLst meth="repeat">
      <a:schemeClr val="dk2"/>
    </dgm:fillClrLst>
    <dgm:linClrLst meth="repeat">
      <a:schemeClr val="lt1"/>
    </dgm:linClrLst>
    <dgm:effectClrLst/>
    <dgm:txLinClrLst/>
    <dgm:txFillClrLst/>
    <dgm:txEffectClrLst/>
  </dgm:styleLbl>
  <dgm:styleLbl name="fgImgPlace1">
    <dgm:fillClrLst meth="repeat">
      <a:schemeClr val="dk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dk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dk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tx1"/>
    </dgm:txFillClrLst>
    <dgm:txEffectClrLst/>
  </dgm:styleLbl>
  <dgm:styleLbl name="asst0">
    <dgm:fillClrLst meth="repeat">
      <a:schemeClr val="dk2"/>
    </dgm:fillClrLst>
    <dgm:linClrLst meth="repeat">
      <a:schemeClr val="lt1"/>
    </dgm:linClrLst>
    <dgm:effectClrLst/>
    <dgm:txLinClrLst/>
    <dgm:txFillClrLst/>
    <dgm:txEffectClrLst/>
  </dgm:styleLbl>
  <dgm:styleLbl name="asst1">
    <dgm:fillClrLst meth="repeat">
      <a:schemeClr val="dk2"/>
    </dgm:fillClrLst>
    <dgm:linClrLst meth="repeat">
      <a:schemeClr val="lt1"/>
    </dgm:linClrLst>
    <dgm:effectClrLst/>
    <dgm:txLinClrLst/>
    <dgm:txFillClrLst/>
    <dgm:txEffectClrLst/>
  </dgm:styleLbl>
  <dgm:styleLbl name="asst2">
    <dgm:fillClrLst meth="repeat">
      <a:schemeClr val="dk2"/>
    </dgm:fillClrLst>
    <dgm:linClrLst meth="repeat">
      <a:schemeClr val="lt1"/>
    </dgm:linClrLst>
    <dgm:effectClrLst/>
    <dgm:txLinClrLst/>
    <dgm:txFillClrLst/>
    <dgm:txEffectClrLst/>
  </dgm:styleLbl>
  <dgm:styleLbl name="asst3">
    <dgm:fillClrLst meth="repeat">
      <a:schemeClr val="dk2"/>
    </dgm:fillClrLst>
    <dgm:linClrLst meth="repeat">
      <a:schemeClr val="lt1"/>
    </dgm:linClrLst>
    <dgm:effectClrLst/>
    <dgm:txLinClrLst/>
    <dgm:txFillClrLst/>
    <dgm:txEffectClrLst/>
  </dgm:styleLbl>
  <dgm:styleLbl name="asst4">
    <dgm:fillClrLst meth="repeat">
      <a:schemeClr val="dk2"/>
    </dgm:fillClrLst>
    <dgm:linClrLst meth="repeat">
      <a:schemeClr val="lt1"/>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1"/>
    </dgm:txFillClrLst>
    <dgm:txEffectClrLst/>
  </dgm:styleLbl>
  <dgm:styleLbl name="parChTrans2D2">
    <dgm:fillClrLst meth="repeat">
      <a:schemeClr val="dk2"/>
    </dgm:fillClrLst>
    <dgm:linClrLst meth="repeat">
      <a:schemeClr val="dk2"/>
    </dgm:linClrLst>
    <dgm:effectClrLst/>
    <dgm:txLinClrLst/>
    <dgm:txFillClrLst meth="repeat">
      <a:schemeClr val="lt1"/>
    </dgm:txFillClrLst>
    <dgm:txEffectClrLst/>
  </dgm:styleLbl>
  <dgm:styleLbl name="parChTrans2D3">
    <dgm:fillClrLst meth="repeat">
      <a:schemeClr val="dk2"/>
    </dgm:fillClrLst>
    <dgm:linClrLst meth="repeat">
      <a:schemeClr val="dk2"/>
    </dgm:linClrLst>
    <dgm:effectClrLst/>
    <dgm:txLinClrLst/>
    <dgm:txFillClrLst meth="repeat">
      <a:schemeClr val="lt1"/>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accent1">
        <a:alpha val="90000"/>
      </a:schemeClr>
    </dgm:fillClrLst>
    <dgm:linClrLst meth="repeat">
      <a:schemeClr val="lt1"/>
    </dgm:linClrLst>
    <dgm:effectClrLst/>
    <dgm:txLinClrLst/>
    <dgm:txFillClrLst meth="repeat">
      <a:schemeClr val="accent1"/>
    </dgm:txFillClrLst>
    <dgm:txEffectClrLst/>
  </dgm:styleLbl>
  <dgm:styleLbl name="conFgAcc1">
    <dgm:fillClrLst meth="repeat">
      <a:schemeClr val="lt1">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dk2">
        <a:alpha val="90000"/>
      </a:schemeClr>
    </dgm:fillClrLst>
    <dgm:linClrLst meth="repeat">
      <a:schemeClr val="dk2"/>
    </dgm:linClrLst>
    <dgm:effectClrLst/>
    <dgm:txLinClrLst/>
    <dgm:txFillClrLst meth="repeat">
      <a:schemeClr val="dk2"/>
    </dgm:txFillClrLst>
    <dgm:txEffectClrLst/>
  </dgm:styleLbl>
  <dgm:styleLbl name="trAlignAcc1">
    <dgm:fillClrLst meth="repeat">
      <a:schemeClr val="lt1">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1"/>
    </dgm:fillClrLst>
    <dgm:linClrLst meth="repeat">
      <a:schemeClr val="dk2"/>
    </dgm:linClrLst>
    <dgm:effectClrLst/>
    <dgm:txLinClrLst/>
    <dgm:txFillClrLst meth="repeat">
      <a:schemeClr val="dk1"/>
    </dgm:txFillClrLst>
    <dgm:txEffectClrLst/>
  </dgm:styleLbl>
  <dgm:styleLbl name="solidAlignAcc1">
    <dgm:fillClrLst meth="repeat">
      <a:schemeClr val="lt1"/>
    </dgm:fillClrLst>
    <dgm:linClrLst meth="repeat">
      <a:schemeClr val="dk2"/>
    </dgm:linClrLst>
    <dgm:effectClrLst/>
    <dgm:txLinClrLst/>
    <dgm:txFillClrLst meth="repeat">
      <a:schemeClr val="dk1"/>
    </dgm:txFillClrLst>
    <dgm:txEffectClrLst/>
  </dgm:styleLbl>
  <dgm:styleLbl name="solidBgAcc1">
    <dgm:fillClrLst meth="repeat">
      <a:schemeClr val="lt1"/>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941993-2753-4FCA-9042-BCF283A07311}" type="doc">
      <dgm:prSet loTypeId="urn:microsoft.com/office/officeart/2017/3/layout/DropPinTimeline" loCatId="process" qsTypeId="urn:microsoft.com/office/officeart/2005/8/quickstyle/simple2" qsCatId="simple" csTypeId="urn:microsoft.com/office/officeart/2005/8/colors/accent1_2" csCatId="accent1" phldr="1"/>
      <dgm:spPr/>
      <dgm:t>
        <a:bodyPr/>
        <a:lstStyle/>
        <a:p>
          <a:endParaRPr lang="en-US"/>
        </a:p>
      </dgm:t>
    </dgm:pt>
    <dgm:pt modelId="{2E17247F-1B5A-473A-A7E6-F813B309287C}">
      <dgm:prSet/>
      <dgm:spPr/>
      <dgm:t>
        <a:bodyPr/>
        <a:lstStyle/>
        <a:p>
          <a:pPr>
            <a:defRPr b="1"/>
          </a:pPr>
          <a:r>
            <a:rPr lang="en-US" dirty="0"/>
            <a:t>Morning</a:t>
          </a:r>
        </a:p>
      </dgm:t>
    </dgm:pt>
    <dgm:pt modelId="{A39C6391-1067-47B2-A98E-A2E3800CAAC1}" type="parTrans" cxnId="{BDF3F6FB-04DC-405F-A1BE-170C5C4B3ECA}">
      <dgm:prSet/>
      <dgm:spPr/>
      <dgm:t>
        <a:bodyPr/>
        <a:lstStyle/>
        <a:p>
          <a:endParaRPr lang="en-US"/>
        </a:p>
      </dgm:t>
    </dgm:pt>
    <dgm:pt modelId="{A444B218-2E18-481E-8792-38BEBCAF54F5}" type="sibTrans" cxnId="{BDF3F6FB-04DC-405F-A1BE-170C5C4B3ECA}">
      <dgm:prSet/>
      <dgm:spPr/>
      <dgm:t>
        <a:bodyPr/>
        <a:lstStyle/>
        <a:p>
          <a:endParaRPr lang="en-US"/>
        </a:p>
      </dgm:t>
    </dgm:pt>
    <dgm:pt modelId="{42380284-403B-4CF4-89BD-3460F443161C}">
      <dgm:prSet/>
      <dgm:spPr/>
      <dgm:t>
        <a:bodyPr/>
        <a:lstStyle/>
        <a:p>
          <a:r>
            <a:rPr lang="en-US" dirty="0"/>
            <a:t>7am – 8:45am</a:t>
          </a:r>
        </a:p>
      </dgm:t>
    </dgm:pt>
    <dgm:pt modelId="{47B18EBC-718C-48DE-AF84-229FAB789CE5}" type="parTrans" cxnId="{5E90348E-DD3F-4F21-ABA7-8B66F8CB66F8}">
      <dgm:prSet/>
      <dgm:spPr/>
      <dgm:t>
        <a:bodyPr/>
        <a:lstStyle/>
        <a:p>
          <a:endParaRPr lang="en-US"/>
        </a:p>
      </dgm:t>
    </dgm:pt>
    <dgm:pt modelId="{B3552214-DD54-4D2E-B04D-D6FC0E4D5181}" type="sibTrans" cxnId="{5E90348E-DD3F-4F21-ABA7-8B66F8CB66F8}">
      <dgm:prSet/>
      <dgm:spPr/>
      <dgm:t>
        <a:bodyPr/>
        <a:lstStyle/>
        <a:p>
          <a:endParaRPr lang="en-US"/>
        </a:p>
      </dgm:t>
    </dgm:pt>
    <dgm:pt modelId="{8D243D43-DB56-4655-9747-01E162987974}">
      <dgm:prSet/>
      <dgm:spPr/>
      <dgm:t>
        <a:bodyPr/>
        <a:lstStyle/>
        <a:p>
          <a:r>
            <a:rPr lang="en-US"/>
            <a:t>Updates</a:t>
          </a:r>
        </a:p>
      </dgm:t>
    </dgm:pt>
    <dgm:pt modelId="{8E12C346-99EE-49C7-9485-062DAD0B77C0}" type="parTrans" cxnId="{9B2263C9-25C8-4815-B9BE-0F0617B32030}">
      <dgm:prSet/>
      <dgm:spPr/>
      <dgm:t>
        <a:bodyPr/>
        <a:lstStyle/>
        <a:p>
          <a:endParaRPr lang="en-US"/>
        </a:p>
      </dgm:t>
    </dgm:pt>
    <dgm:pt modelId="{CE94FE65-1022-4E73-8834-06546F4E9EB8}" type="sibTrans" cxnId="{9B2263C9-25C8-4815-B9BE-0F0617B32030}">
      <dgm:prSet/>
      <dgm:spPr/>
      <dgm:t>
        <a:bodyPr/>
        <a:lstStyle/>
        <a:p>
          <a:endParaRPr lang="en-US"/>
        </a:p>
      </dgm:t>
    </dgm:pt>
    <dgm:pt modelId="{D68FA4AF-F4FC-4D6E-8C83-4B8E95382F07}">
      <dgm:prSet/>
      <dgm:spPr/>
      <dgm:t>
        <a:bodyPr/>
        <a:lstStyle/>
        <a:p>
          <a:r>
            <a:rPr lang="en-US" dirty="0"/>
            <a:t>“Transfer of knowledge” unit projects</a:t>
          </a:r>
        </a:p>
      </dgm:t>
    </dgm:pt>
    <dgm:pt modelId="{43753008-C62F-46A1-A932-C40FBA345B6A}" type="parTrans" cxnId="{FDD3156A-0145-423A-B014-526BA69B9F34}">
      <dgm:prSet/>
      <dgm:spPr/>
      <dgm:t>
        <a:bodyPr/>
        <a:lstStyle/>
        <a:p>
          <a:endParaRPr lang="en-US"/>
        </a:p>
      </dgm:t>
    </dgm:pt>
    <dgm:pt modelId="{F3E46649-646A-48A1-9DFD-0E7D20D786F5}" type="sibTrans" cxnId="{FDD3156A-0145-423A-B014-526BA69B9F34}">
      <dgm:prSet/>
      <dgm:spPr/>
      <dgm:t>
        <a:bodyPr/>
        <a:lstStyle/>
        <a:p>
          <a:endParaRPr lang="en-US"/>
        </a:p>
      </dgm:t>
    </dgm:pt>
    <dgm:pt modelId="{EB9995A8-FD54-444C-9636-14773F5CDCE2}">
      <dgm:prSet/>
      <dgm:spPr/>
      <dgm:t>
        <a:bodyPr/>
        <a:lstStyle/>
        <a:p>
          <a:r>
            <a:rPr lang="en-US" dirty="0"/>
            <a:t>Inter-Rater Reliability</a:t>
          </a:r>
        </a:p>
      </dgm:t>
    </dgm:pt>
    <dgm:pt modelId="{0505DF7E-0967-4E4A-AC37-67ABDB13DBD8}" type="parTrans" cxnId="{A1516E7F-52BB-4B19-A243-AB7395B30049}">
      <dgm:prSet/>
      <dgm:spPr/>
      <dgm:t>
        <a:bodyPr/>
        <a:lstStyle/>
        <a:p>
          <a:endParaRPr lang="en-US"/>
        </a:p>
      </dgm:t>
    </dgm:pt>
    <dgm:pt modelId="{D9073994-7018-48F8-9D6F-BF2653A55B53}" type="sibTrans" cxnId="{A1516E7F-52BB-4B19-A243-AB7395B30049}">
      <dgm:prSet/>
      <dgm:spPr/>
      <dgm:t>
        <a:bodyPr/>
        <a:lstStyle/>
        <a:p>
          <a:endParaRPr lang="en-US"/>
        </a:p>
      </dgm:t>
    </dgm:pt>
    <dgm:pt modelId="{9714FF49-C1C9-4C30-B1D7-3966125A3D3A}">
      <dgm:prSet/>
      <dgm:spPr/>
      <dgm:t>
        <a:bodyPr/>
        <a:lstStyle/>
        <a:p>
          <a:pPr>
            <a:defRPr b="1"/>
          </a:pPr>
          <a:r>
            <a:rPr lang="en-US" dirty="0"/>
            <a:t>Data Collection</a:t>
          </a:r>
        </a:p>
      </dgm:t>
    </dgm:pt>
    <dgm:pt modelId="{B2BAEA2E-B4BD-481E-AB19-CE15A1102462}" type="parTrans" cxnId="{1FA52A3E-D2A8-4FD3-B15B-AAEE4B2E065C}">
      <dgm:prSet/>
      <dgm:spPr/>
      <dgm:t>
        <a:bodyPr/>
        <a:lstStyle/>
        <a:p>
          <a:endParaRPr lang="en-US"/>
        </a:p>
      </dgm:t>
    </dgm:pt>
    <dgm:pt modelId="{C8CE768B-DE70-477B-8D3C-EA72E89ED23D}" type="sibTrans" cxnId="{1FA52A3E-D2A8-4FD3-B15B-AAEE4B2E065C}">
      <dgm:prSet/>
      <dgm:spPr/>
      <dgm:t>
        <a:bodyPr/>
        <a:lstStyle/>
        <a:p>
          <a:endParaRPr lang="en-US"/>
        </a:p>
      </dgm:t>
    </dgm:pt>
    <dgm:pt modelId="{4B24BF42-1372-4803-8A59-4EE7A86C12BE}">
      <dgm:prSet/>
      <dgm:spPr/>
      <dgm:t>
        <a:bodyPr/>
        <a:lstStyle/>
        <a:p>
          <a:pPr>
            <a:buNone/>
          </a:pPr>
          <a:r>
            <a:rPr lang="en-US" dirty="0"/>
            <a:t>8:45am – 12:30pm</a:t>
          </a:r>
        </a:p>
      </dgm:t>
    </dgm:pt>
    <dgm:pt modelId="{11826D19-DFE2-47DD-8A0D-AD0461E2799B}" type="parTrans" cxnId="{83CDDBB8-F96B-4E6E-958E-F13963D86DC9}">
      <dgm:prSet/>
      <dgm:spPr/>
      <dgm:t>
        <a:bodyPr/>
        <a:lstStyle/>
        <a:p>
          <a:endParaRPr lang="en-US"/>
        </a:p>
      </dgm:t>
    </dgm:pt>
    <dgm:pt modelId="{D729F584-8187-4F74-8265-BB30BE2F9677}" type="sibTrans" cxnId="{83CDDBB8-F96B-4E6E-958E-F13963D86DC9}">
      <dgm:prSet/>
      <dgm:spPr/>
      <dgm:t>
        <a:bodyPr/>
        <a:lstStyle/>
        <a:p>
          <a:endParaRPr lang="en-US"/>
        </a:p>
      </dgm:t>
    </dgm:pt>
    <dgm:pt modelId="{20676D4F-6EB9-45BE-8259-C67268DE9887}">
      <dgm:prSet/>
      <dgm:spPr/>
      <dgm:t>
        <a:bodyPr/>
        <a:lstStyle/>
        <a:p>
          <a:pPr>
            <a:defRPr b="1"/>
          </a:pPr>
          <a:r>
            <a:rPr lang="en-US"/>
            <a:t>Afternoon</a:t>
          </a:r>
        </a:p>
      </dgm:t>
    </dgm:pt>
    <dgm:pt modelId="{32B41C74-2D4D-4280-AA43-A97A73299608}" type="parTrans" cxnId="{910C2069-DD8E-4A30-A533-CFF4A7417898}">
      <dgm:prSet/>
      <dgm:spPr/>
      <dgm:t>
        <a:bodyPr/>
        <a:lstStyle/>
        <a:p>
          <a:endParaRPr lang="en-US"/>
        </a:p>
      </dgm:t>
    </dgm:pt>
    <dgm:pt modelId="{AED29459-6A7A-4EDB-B13E-8C13363C42F6}" type="sibTrans" cxnId="{910C2069-DD8E-4A30-A533-CFF4A7417898}">
      <dgm:prSet/>
      <dgm:spPr/>
      <dgm:t>
        <a:bodyPr/>
        <a:lstStyle/>
        <a:p>
          <a:endParaRPr lang="en-US"/>
        </a:p>
      </dgm:t>
    </dgm:pt>
    <dgm:pt modelId="{469D536D-BD6F-483D-8399-96EB241BBFB2}">
      <dgm:prSet/>
      <dgm:spPr/>
      <dgm:t>
        <a:bodyPr/>
        <a:lstStyle/>
        <a:p>
          <a:r>
            <a:rPr lang="en-US" dirty="0"/>
            <a:t>1:15pm – 3:30pm</a:t>
          </a:r>
        </a:p>
      </dgm:t>
    </dgm:pt>
    <dgm:pt modelId="{47C70BC3-C11F-4EA0-98E7-A3AB71338C4F}" type="parTrans" cxnId="{6F706B00-20DA-4709-B045-F8D0021A6494}">
      <dgm:prSet/>
      <dgm:spPr/>
      <dgm:t>
        <a:bodyPr/>
        <a:lstStyle/>
        <a:p>
          <a:endParaRPr lang="en-US"/>
        </a:p>
      </dgm:t>
    </dgm:pt>
    <dgm:pt modelId="{31ACA806-656E-4686-8459-E9DF58AC6FF7}" type="sibTrans" cxnId="{6F706B00-20DA-4709-B045-F8D0021A6494}">
      <dgm:prSet/>
      <dgm:spPr/>
      <dgm:t>
        <a:bodyPr/>
        <a:lstStyle/>
        <a:p>
          <a:endParaRPr lang="en-US"/>
        </a:p>
      </dgm:t>
    </dgm:pt>
    <dgm:pt modelId="{91A5EFDA-2C30-4F7B-B78D-4562F8742638}">
      <dgm:prSet/>
      <dgm:spPr/>
      <dgm:t>
        <a:bodyPr/>
        <a:lstStyle/>
        <a:p>
          <a:r>
            <a:rPr lang="en-US"/>
            <a:t>Didactic </a:t>
          </a:r>
        </a:p>
      </dgm:t>
    </dgm:pt>
    <dgm:pt modelId="{72ABEB9A-5552-425A-813F-326B0C43EE10}" type="parTrans" cxnId="{4AFEB5E3-7219-430B-8EF8-D12DAC47E0B2}">
      <dgm:prSet/>
      <dgm:spPr/>
      <dgm:t>
        <a:bodyPr/>
        <a:lstStyle/>
        <a:p>
          <a:endParaRPr lang="en-US"/>
        </a:p>
      </dgm:t>
    </dgm:pt>
    <dgm:pt modelId="{684EBDB0-61A7-4CBA-A69B-85A17D8BF94E}" type="sibTrans" cxnId="{4AFEB5E3-7219-430B-8EF8-D12DAC47E0B2}">
      <dgm:prSet/>
      <dgm:spPr/>
      <dgm:t>
        <a:bodyPr/>
        <a:lstStyle/>
        <a:p>
          <a:endParaRPr lang="en-US"/>
        </a:p>
      </dgm:t>
    </dgm:pt>
    <dgm:pt modelId="{42FC5F4E-0B11-43CE-A73F-47CFD21C5357}">
      <dgm:prSet/>
      <dgm:spPr/>
      <dgm:t>
        <a:bodyPr/>
        <a:lstStyle/>
        <a:p>
          <a:r>
            <a:rPr lang="en-US" dirty="0"/>
            <a:t>Hands-on*</a:t>
          </a:r>
        </a:p>
      </dgm:t>
    </dgm:pt>
    <dgm:pt modelId="{C6AE1AB8-5B48-4600-8819-BA7F03A14713}" type="parTrans" cxnId="{72CBA565-1D73-4339-BF83-F75D3CF6C9AE}">
      <dgm:prSet/>
      <dgm:spPr/>
      <dgm:t>
        <a:bodyPr/>
        <a:lstStyle/>
        <a:p>
          <a:endParaRPr lang="en-US"/>
        </a:p>
      </dgm:t>
    </dgm:pt>
    <dgm:pt modelId="{469F7DEF-982D-44CB-BC20-E471C96C3DBF}" type="sibTrans" cxnId="{72CBA565-1D73-4339-BF83-F75D3CF6C9AE}">
      <dgm:prSet/>
      <dgm:spPr/>
      <dgm:t>
        <a:bodyPr/>
        <a:lstStyle/>
        <a:p>
          <a:endParaRPr lang="en-US"/>
        </a:p>
      </dgm:t>
    </dgm:pt>
    <dgm:pt modelId="{B746CD2A-D6DD-462B-8D55-C5E51F6CE36D}">
      <dgm:prSet/>
      <dgm:spPr/>
      <dgm:t>
        <a:bodyPr/>
        <a:lstStyle/>
        <a:p>
          <a:r>
            <a:rPr lang="en-US" dirty="0"/>
            <a:t>Guest lectures</a:t>
          </a:r>
        </a:p>
      </dgm:t>
    </dgm:pt>
    <dgm:pt modelId="{4182C5E8-A48D-40F6-A0AE-2DE49435474F}" type="parTrans" cxnId="{68D4444A-66BD-49A3-BBE8-7FD7CF43ADD5}">
      <dgm:prSet/>
      <dgm:spPr/>
      <dgm:t>
        <a:bodyPr/>
        <a:lstStyle/>
        <a:p>
          <a:endParaRPr lang="en-US"/>
        </a:p>
      </dgm:t>
    </dgm:pt>
    <dgm:pt modelId="{2EBDCD67-7404-45FE-BF3A-53B8FDD32669}" type="sibTrans" cxnId="{68D4444A-66BD-49A3-BBE8-7FD7CF43ADD5}">
      <dgm:prSet/>
      <dgm:spPr/>
      <dgm:t>
        <a:bodyPr/>
        <a:lstStyle/>
        <a:p>
          <a:endParaRPr lang="en-US"/>
        </a:p>
      </dgm:t>
    </dgm:pt>
    <dgm:pt modelId="{30B2A80C-88CD-4DCE-8543-4FBED80359EA}">
      <dgm:prSet/>
      <dgm:spPr/>
      <dgm:t>
        <a:bodyPr/>
        <a:lstStyle/>
        <a:p>
          <a:r>
            <a:rPr lang="en-US" dirty="0"/>
            <a:t>Projects</a:t>
          </a:r>
        </a:p>
      </dgm:t>
    </dgm:pt>
    <dgm:pt modelId="{B7791D48-2FAD-4776-84CA-C1BF16524310}" type="parTrans" cxnId="{A10712E5-6DB4-4A8E-BBB0-9CBFF4A65098}">
      <dgm:prSet/>
      <dgm:spPr/>
      <dgm:t>
        <a:bodyPr/>
        <a:lstStyle/>
        <a:p>
          <a:endParaRPr lang="en-US"/>
        </a:p>
      </dgm:t>
    </dgm:pt>
    <dgm:pt modelId="{E7672B0F-E6AB-457B-AD8E-DE295C8B3C7B}" type="sibTrans" cxnId="{A10712E5-6DB4-4A8E-BBB0-9CBFF4A65098}">
      <dgm:prSet/>
      <dgm:spPr/>
      <dgm:t>
        <a:bodyPr/>
        <a:lstStyle/>
        <a:p>
          <a:endParaRPr lang="en-US"/>
        </a:p>
      </dgm:t>
    </dgm:pt>
    <dgm:pt modelId="{810FBC91-BC7C-40EF-B0DD-B3DD85C68DBB}" type="pres">
      <dgm:prSet presAssocID="{62941993-2753-4FCA-9042-BCF283A07311}" presName="root" presStyleCnt="0">
        <dgm:presLayoutVars>
          <dgm:chMax/>
          <dgm:chPref/>
          <dgm:animLvl val="lvl"/>
        </dgm:presLayoutVars>
      </dgm:prSet>
      <dgm:spPr/>
    </dgm:pt>
    <dgm:pt modelId="{716CDC91-8E6F-40AD-B2C4-50963510D845}" type="pres">
      <dgm:prSet presAssocID="{62941993-2753-4FCA-9042-BCF283A07311}" presName="divider" presStyleLbl="fgAcc1" presStyleIdx="0" presStyleCnt="4"/>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gm:spPr>
    </dgm:pt>
    <dgm:pt modelId="{892D96E7-92E5-4024-B5A2-A5B43A97749C}" type="pres">
      <dgm:prSet presAssocID="{62941993-2753-4FCA-9042-BCF283A07311}" presName="nodes" presStyleCnt="0">
        <dgm:presLayoutVars>
          <dgm:chMax/>
          <dgm:chPref/>
          <dgm:animLvl val="lvl"/>
        </dgm:presLayoutVars>
      </dgm:prSet>
      <dgm:spPr/>
    </dgm:pt>
    <dgm:pt modelId="{E3E3168C-76EA-4E19-AE66-BB5D21091823}" type="pres">
      <dgm:prSet presAssocID="{2E17247F-1B5A-473A-A7E6-F813B309287C}" presName="composite" presStyleCnt="0"/>
      <dgm:spPr/>
    </dgm:pt>
    <dgm:pt modelId="{86F01005-C84B-41C2-8F08-54E6D43F5DAA}" type="pres">
      <dgm:prSet presAssocID="{2E17247F-1B5A-473A-A7E6-F813B309287C}" presName="ConnectorPoint" presStyleLbl="lnNode1" presStyleIdx="0"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gm:spPr>
    </dgm:pt>
    <dgm:pt modelId="{142869C8-10A4-495D-8B75-4D8253FE1D26}" type="pres">
      <dgm:prSet presAssocID="{2E17247F-1B5A-473A-A7E6-F813B309287C}" presName="DropPinPlaceHolder" presStyleCnt="0"/>
      <dgm:spPr/>
    </dgm:pt>
    <dgm:pt modelId="{FC9BA78C-EAA5-4CD2-9B7C-EEC2B5B6FA6D}" type="pres">
      <dgm:prSet presAssocID="{2E17247F-1B5A-473A-A7E6-F813B309287C}" presName="DropPin" presStyleLbl="alignNode1" presStyleIdx="0" presStyleCnt="3"/>
      <dgm:spPr/>
    </dgm:pt>
    <dgm:pt modelId="{ED0510BF-DFA8-4FDD-BBA4-76EAFFD8937F}" type="pres">
      <dgm:prSet presAssocID="{2E17247F-1B5A-473A-A7E6-F813B309287C}" presName="Ellipse" presStyleLbl="fgAcc1" presStyleIdx="1" presStyleCnt="4"/>
      <dgm:spPr>
        <a:solidFill>
          <a:schemeClr val="lt1">
            <a:alpha val="90000"/>
            <a:hueOff val="0"/>
            <a:satOff val="0"/>
            <a:lumOff val="0"/>
            <a:alphaOff val="0"/>
          </a:schemeClr>
        </a:solidFill>
        <a:ln w="25400" cap="flat" cmpd="sng" algn="ctr">
          <a:noFill/>
          <a:prstDash val="solid"/>
        </a:ln>
        <a:effectLst/>
      </dgm:spPr>
    </dgm:pt>
    <dgm:pt modelId="{F3EBE796-4F0A-4AC0-A2A4-DF0664AB455D}" type="pres">
      <dgm:prSet presAssocID="{2E17247F-1B5A-473A-A7E6-F813B309287C}" presName="L2TextContainer" presStyleLbl="revTx" presStyleIdx="0" presStyleCnt="6">
        <dgm:presLayoutVars>
          <dgm:bulletEnabled val="1"/>
        </dgm:presLayoutVars>
      </dgm:prSet>
      <dgm:spPr/>
    </dgm:pt>
    <dgm:pt modelId="{002B0E8A-C630-48C3-ABC4-EA6C976C5C4A}" type="pres">
      <dgm:prSet presAssocID="{2E17247F-1B5A-473A-A7E6-F813B309287C}" presName="L1TextContainer" presStyleLbl="revTx" presStyleIdx="1" presStyleCnt="6">
        <dgm:presLayoutVars>
          <dgm:chMax val="1"/>
          <dgm:chPref val="1"/>
          <dgm:bulletEnabled val="1"/>
        </dgm:presLayoutVars>
      </dgm:prSet>
      <dgm:spPr/>
    </dgm:pt>
    <dgm:pt modelId="{0C1206AA-648A-43ED-9E86-D203B93D23ED}" type="pres">
      <dgm:prSet presAssocID="{2E17247F-1B5A-473A-A7E6-F813B309287C}" presName="ConnectLine" presStyleLbl="sibTrans1D1" presStyleIdx="0" presStyleCnt="3"/>
      <dgm:spPr>
        <a:noFill/>
        <a:ln w="12700" cap="flat" cmpd="sng" algn="ctr">
          <a:solidFill>
            <a:schemeClr val="accent1">
              <a:hueOff val="0"/>
              <a:satOff val="0"/>
              <a:lumOff val="0"/>
              <a:alphaOff val="0"/>
            </a:schemeClr>
          </a:solidFill>
          <a:prstDash val="dash"/>
        </a:ln>
        <a:effectLst/>
      </dgm:spPr>
    </dgm:pt>
    <dgm:pt modelId="{47D195B1-544C-4638-8B82-3514DC787565}" type="pres">
      <dgm:prSet presAssocID="{2E17247F-1B5A-473A-A7E6-F813B309287C}" presName="EmptyPlaceHolder" presStyleCnt="0"/>
      <dgm:spPr/>
    </dgm:pt>
    <dgm:pt modelId="{C82DEE8B-6477-4D77-BD92-3C89A33C2720}" type="pres">
      <dgm:prSet presAssocID="{A444B218-2E18-481E-8792-38BEBCAF54F5}" presName="spaceBetweenRectangles" presStyleCnt="0"/>
      <dgm:spPr/>
    </dgm:pt>
    <dgm:pt modelId="{75DA9E5E-5D37-4B9D-9E86-CEF7731D2699}" type="pres">
      <dgm:prSet presAssocID="{9714FF49-C1C9-4C30-B1D7-3966125A3D3A}" presName="composite" presStyleCnt="0"/>
      <dgm:spPr/>
    </dgm:pt>
    <dgm:pt modelId="{0285EEAC-04EF-43C2-9E8D-55816F2FD257}" type="pres">
      <dgm:prSet presAssocID="{9714FF49-C1C9-4C30-B1D7-3966125A3D3A}" presName="ConnectorPoint" presStyleLbl="lnNode1" presStyleIdx="1"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gm:spPr>
    </dgm:pt>
    <dgm:pt modelId="{4DEEC1F7-1830-459E-86C2-93036B624560}" type="pres">
      <dgm:prSet presAssocID="{9714FF49-C1C9-4C30-B1D7-3966125A3D3A}" presName="DropPinPlaceHolder" presStyleCnt="0"/>
      <dgm:spPr/>
    </dgm:pt>
    <dgm:pt modelId="{27069E9A-9DC4-4A6A-8658-FBEE024CCBE3}" type="pres">
      <dgm:prSet presAssocID="{9714FF49-C1C9-4C30-B1D7-3966125A3D3A}" presName="DropPin" presStyleLbl="alignNode1" presStyleIdx="1" presStyleCnt="3"/>
      <dgm:spPr/>
    </dgm:pt>
    <dgm:pt modelId="{6B0457AE-227C-4DF7-A9B3-F112C51ABE73}" type="pres">
      <dgm:prSet presAssocID="{9714FF49-C1C9-4C30-B1D7-3966125A3D3A}" presName="Ellipse" presStyleLbl="fgAcc1" presStyleIdx="2" presStyleCnt="4"/>
      <dgm:spPr>
        <a:solidFill>
          <a:schemeClr val="lt1">
            <a:alpha val="90000"/>
            <a:hueOff val="0"/>
            <a:satOff val="0"/>
            <a:lumOff val="0"/>
            <a:alphaOff val="0"/>
          </a:schemeClr>
        </a:solidFill>
        <a:ln w="25400" cap="flat" cmpd="sng" algn="ctr">
          <a:noFill/>
          <a:prstDash val="solid"/>
        </a:ln>
        <a:effectLst/>
      </dgm:spPr>
    </dgm:pt>
    <dgm:pt modelId="{0F2CE39B-DD80-4D06-B8A6-ACED2CD83648}" type="pres">
      <dgm:prSet presAssocID="{9714FF49-C1C9-4C30-B1D7-3966125A3D3A}" presName="L2TextContainer" presStyleLbl="revTx" presStyleIdx="2" presStyleCnt="6">
        <dgm:presLayoutVars>
          <dgm:bulletEnabled val="1"/>
        </dgm:presLayoutVars>
      </dgm:prSet>
      <dgm:spPr/>
    </dgm:pt>
    <dgm:pt modelId="{7D0CAF65-F8A8-454D-9641-BB0B9CF4BA90}" type="pres">
      <dgm:prSet presAssocID="{9714FF49-C1C9-4C30-B1D7-3966125A3D3A}" presName="L1TextContainer" presStyleLbl="revTx" presStyleIdx="3" presStyleCnt="6" custLinFactNeighborX="3176" custLinFactNeighborY="-13062">
        <dgm:presLayoutVars>
          <dgm:chMax val="1"/>
          <dgm:chPref val="1"/>
          <dgm:bulletEnabled val="1"/>
        </dgm:presLayoutVars>
      </dgm:prSet>
      <dgm:spPr/>
    </dgm:pt>
    <dgm:pt modelId="{6C47A67C-488B-4A98-96E2-41FFD932E5F6}" type="pres">
      <dgm:prSet presAssocID="{9714FF49-C1C9-4C30-B1D7-3966125A3D3A}" presName="ConnectLine" presStyleLbl="sibTrans1D1" presStyleIdx="1" presStyleCnt="3"/>
      <dgm:spPr>
        <a:noFill/>
        <a:ln w="12700" cap="flat" cmpd="sng" algn="ctr">
          <a:solidFill>
            <a:schemeClr val="accent1">
              <a:hueOff val="0"/>
              <a:satOff val="0"/>
              <a:lumOff val="0"/>
              <a:alphaOff val="0"/>
            </a:schemeClr>
          </a:solidFill>
          <a:prstDash val="dash"/>
        </a:ln>
        <a:effectLst/>
      </dgm:spPr>
    </dgm:pt>
    <dgm:pt modelId="{A100C9FC-7900-4AB2-8163-7437B9730726}" type="pres">
      <dgm:prSet presAssocID="{9714FF49-C1C9-4C30-B1D7-3966125A3D3A}" presName="EmptyPlaceHolder" presStyleCnt="0"/>
      <dgm:spPr/>
    </dgm:pt>
    <dgm:pt modelId="{0962C5C1-2A75-4F97-8ECF-10D9B4549C5B}" type="pres">
      <dgm:prSet presAssocID="{C8CE768B-DE70-477B-8D3C-EA72E89ED23D}" presName="spaceBetweenRectangles" presStyleCnt="0"/>
      <dgm:spPr/>
    </dgm:pt>
    <dgm:pt modelId="{598F0B64-B8DF-42EA-AC40-59C2CAE0F517}" type="pres">
      <dgm:prSet presAssocID="{20676D4F-6EB9-45BE-8259-C67268DE9887}" presName="composite" presStyleCnt="0"/>
      <dgm:spPr/>
    </dgm:pt>
    <dgm:pt modelId="{CF8FE139-43BF-4064-B812-F0AEF73D4294}" type="pres">
      <dgm:prSet presAssocID="{20676D4F-6EB9-45BE-8259-C67268DE9887}" presName="ConnectorPoint" presStyleLbl="lnNode1" presStyleIdx="2"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gm:spPr>
    </dgm:pt>
    <dgm:pt modelId="{1824FC86-AF99-497A-AE64-F30BB2687113}" type="pres">
      <dgm:prSet presAssocID="{20676D4F-6EB9-45BE-8259-C67268DE9887}" presName="DropPinPlaceHolder" presStyleCnt="0"/>
      <dgm:spPr/>
    </dgm:pt>
    <dgm:pt modelId="{F80CE845-34F5-4D93-A123-3125971B39B1}" type="pres">
      <dgm:prSet presAssocID="{20676D4F-6EB9-45BE-8259-C67268DE9887}" presName="DropPin" presStyleLbl="alignNode1" presStyleIdx="2" presStyleCnt="3" custLinFactNeighborX="48842"/>
      <dgm:spPr/>
    </dgm:pt>
    <dgm:pt modelId="{BF56FBCB-8404-4E32-9CB2-2BE9114EE6B2}" type="pres">
      <dgm:prSet presAssocID="{20676D4F-6EB9-45BE-8259-C67268DE9887}" presName="Ellipse" presStyleLbl="fgAcc1" presStyleIdx="3" presStyleCnt="4"/>
      <dgm:spPr>
        <a:solidFill>
          <a:schemeClr val="lt1">
            <a:alpha val="90000"/>
            <a:hueOff val="0"/>
            <a:satOff val="0"/>
            <a:lumOff val="0"/>
            <a:alphaOff val="0"/>
          </a:schemeClr>
        </a:solidFill>
        <a:ln w="25400" cap="flat" cmpd="sng" algn="ctr">
          <a:noFill/>
          <a:prstDash val="solid"/>
        </a:ln>
        <a:effectLst/>
      </dgm:spPr>
    </dgm:pt>
    <dgm:pt modelId="{910089D8-D08C-4E65-B171-8305585EC864}" type="pres">
      <dgm:prSet presAssocID="{20676D4F-6EB9-45BE-8259-C67268DE9887}" presName="L2TextContainer" presStyleLbl="revTx" presStyleIdx="4" presStyleCnt="6">
        <dgm:presLayoutVars>
          <dgm:bulletEnabled val="1"/>
        </dgm:presLayoutVars>
      </dgm:prSet>
      <dgm:spPr/>
    </dgm:pt>
    <dgm:pt modelId="{29F94060-5A47-4D4E-B09D-AE2C83454FC0}" type="pres">
      <dgm:prSet presAssocID="{20676D4F-6EB9-45BE-8259-C67268DE9887}" presName="L1TextContainer" presStyleLbl="revTx" presStyleIdx="5" presStyleCnt="6" custScaleX="75952" custLinFactNeighborX="395">
        <dgm:presLayoutVars>
          <dgm:chMax val="1"/>
          <dgm:chPref val="1"/>
          <dgm:bulletEnabled val="1"/>
        </dgm:presLayoutVars>
      </dgm:prSet>
      <dgm:spPr/>
    </dgm:pt>
    <dgm:pt modelId="{AF930504-1A29-4EC4-8896-096149B3C32B}" type="pres">
      <dgm:prSet presAssocID="{20676D4F-6EB9-45BE-8259-C67268DE9887}" presName="ConnectLine" presStyleLbl="sibTrans1D1" presStyleIdx="2" presStyleCnt="3" custLinFactX="300000" custLinFactNeighborX="328152" custLinFactNeighborY="-1847"/>
      <dgm:spPr>
        <a:noFill/>
        <a:ln w="12700" cap="flat" cmpd="sng" algn="ctr">
          <a:solidFill>
            <a:schemeClr val="accent1">
              <a:hueOff val="0"/>
              <a:satOff val="0"/>
              <a:lumOff val="0"/>
              <a:alphaOff val="0"/>
            </a:schemeClr>
          </a:solidFill>
          <a:prstDash val="dash"/>
        </a:ln>
        <a:effectLst/>
      </dgm:spPr>
    </dgm:pt>
    <dgm:pt modelId="{1165DD9D-B3E7-428C-8BC8-81E1FFA860BE}" type="pres">
      <dgm:prSet presAssocID="{20676D4F-6EB9-45BE-8259-C67268DE9887}" presName="EmptyPlaceHolder" presStyleCnt="0"/>
      <dgm:spPr/>
    </dgm:pt>
  </dgm:ptLst>
  <dgm:cxnLst>
    <dgm:cxn modelId="{6F706B00-20DA-4709-B045-F8D0021A6494}" srcId="{20676D4F-6EB9-45BE-8259-C67268DE9887}" destId="{469D536D-BD6F-483D-8399-96EB241BBFB2}" srcOrd="0" destOrd="0" parTransId="{47C70BC3-C11F-4EA0-98E7-A3AB71338C4F}" sibTransId="{31ACA806-656E-4686-8459-E9DF58AC6FF7}"/>
    <dgm:cxn modelId="{CF448720-80DB-4744-BCAA-BEAE17C4BD97}" type="presOf" srcId="{B746CD2A-D6DD-462B-8D55-C5E51F6CE36D}" destId="{910089D8-D08C-4E65-B171-8305585EC864}" srcOrd="0" destOrd="3" presId="urn:microsoft.com/office/officeart/2017/3/layout/DropPinTimeline"/>
    <dgm:cxn modelId="{0E3BB422-01BC-40EE-8821-E2DDE477DC8A}" type="presOf" srcId="{20676D4F-6EB9-45BE-8259-C67268DE9887}" destId="{29F94060-5A47-4D4E-B09D-AE2C83454FC0}" srcOrd="0" destOrd="0" presId="urn:microsoft.com/office/officeart/2017/3/layout/DropPinTimeline"/>
    <dgm:cxn modelId="{C49E2729-9025-4C86-9BAB-5C88A23322BF}" type="presOf" srcId="{62941993-2753-4FCA-9042-BCF283A07311}" destId="{810FBC91-BC7C-40EF-B0DD-B3DD85C68DBB}" srcOrd="0" destOrd="0" presId="urn:microsoft.com/office/officeart/2017/3/layout/DropPinTimeline"/>
    <dgm:cxn modelId="{1FA52A3E-D2A8-4FD3-B15B-AAEE4B2E065C}" srcId="{62941993-2753-4FCA-9042-BCF283A07311}" destId="{9714FF49-C1C9-4C30-B1D7-3966125A3D3A}" srcOrd="1" destOrd="0" parTransId="{B2BAEA2E-B4BD-481E-AB19-CE15A1102462}" sibTransId="{C8CE768B-DE70-477B-8D3C-EA72E89ED23D}"/>
    <dgm:cxn modelId="{72CBA565-1D73-4339-BF83-F75D3CF6C9AE}" srcId="{469D536D-BD6F-483D-8399-96EB241BBFB2}" destId="{42FC5F4E-0B11-43CE-A73F-47CFD21C5357}" srcOrd="1" destOrd="0" parTransId="{C6AE1AB8-5B48-4600-8819-BA7F03A14713}" sibTransId="{469F7DEF-982D-44CB-BC20-E471C96C3DBF}"/>
    <dgm:cxn modelId="{74896D48-3EF8-4136-8246-84C0FC8ABFFB}" type="presOf" srcId="{D68FA4AF-F4FC-4D6E-8C83-4B8E95382F07}" destId="{F3EBE796-4F0A-4AC0-A2A4-DF0664AB455D}" srcOrd="0" destOrd="2" presId="urn:microsoft.com/office/officeart/2017/3/layout/DropPinTimeline"/>
    <dgm:cxn modelId="{910C2069-DD8E-4A30-A533-CFF4A7417898}" srcId="{62941993-2753-4FCA-9042-BCF283A07311}" destId="{20676D4F-6EB9-45BE-8259-C67268DE9887}" srcOrd="2" destOrd="0" parTransId="{32B41C74-2D4D-4280-AA43-A97A73299608}" sibTransId="{AED29459-6A7A-4EDB-B13E-8C13363C42F6}"/>
    <dgm:cxn modelId="{FDD3156A-0145-423A-B014-526BA69B9F34}" srcId="{42380284-403B-4CF4-89BD-3460F443161C}" destId="{D68FA4AF-F4FC-4D6E-8C83-4B8E95382F07}" srcOrd="1" destOrd="0" parTransId="{43753008-C62F-46A1-A932-C40FBA345B6A}" sibTransId="{F3E46649-646A-48A1-9DFD-0E7D20D786F5}"/>
    <dgm:cxn modelId="{68D4444A-66BD-49A3-BBE8-7FD7CF43ADD5}" srcId="{469D536D-BD6F-483D-8399-96EB241BBFB2}" destId="{B746CD2A-D6DD-462B-8D55-C5E51F6CE36D}" srcOrd="2" destOrd="0" parTransId="{4182C5E8-A48D-40F6-A0AE-2DE49435474F}" sibTransId="{2EBDCD67-7404-45FE-BF3A-53B8FDD32669}"/>
    <dgm:cxn modelId="{FC2FC86A-DF60-4693-A9CF-BB370EBD0DC7}" type="presOf" srcId="{EB9995A8-FD54-444C-9636-14773F5CDCE2}" destId="{F3EBE796-4F0A-4AC0-A2A4-DF0664AB455D}" srcOrd="0" destOrd="3" presId="urn:microsoft.com/office/officeart/2017/3/layout/DropPinTimeline"/>
    <dgm:cxn modelId="{B4B5054D-B356-4458-B103-2C18A8286114}" type="presOf" srcId="{9714FF49-C1C9-4C30-B1D7-3966125A3D3A}" destId="{7D0CAF65-F8A8-454D-9641-BB0B9CF4BA90}" srcOrd="0" destOrd="0" presId="urn:microsoft.com/office/officeart/2017/3/layout/DropPinTimeline"/>
    <dgm:cxn modelId="{3936754F-94CB-45D7-A874-0C9DF2C1921D}" type="presOf" srcId="{2E17247F-1B5A-473A-A7E6-F813B309287C}" destId="{002B0E8A-C630-48C3-ABC4-EA6C976C5C4A}" srcOrd="0" destOrd="0" presId="urn:microsoft.com/office/officeart/2017/3/layout/DropPinTimeline"/>
    <dgm:cxn modelId="{A1516E7F-52BB-4B19-A243-AB7395B30049}" srcId="{42380284-403B-4CF4-89BD-3460F443161C}" destId="{EB9995A8-FD54-444C-9636-14773F5CDCE2}" srcOrd="2" destOrd="0" parTransId="{0505DF7E-0967-4E4A-AC37-67ABDB13DBD8}" sibTransId="{D9073994-7018-48F8-9D6F-BF2653A55B53}"/>
    <dgm:cxn modelId="{5E90348E-DD3F-4F21-ABA7-8B66F8CB66F8}" srcId="{2E17247F-1B5A-473A-A7E6-F813B309287C}" destId="{42380284-403B-4CF4-89BD-3460F443161C}" srcOrd="0" destOrd="0" parTransId="{47B18EBC-718C-48DE-AF84-229FAB789CE5}" sibTransId="{B3552214-DD54-4D2E-B04D-D6FC0E4D5181}"/>
    <dgm:cxn modelId="{FD334B99-BF90-406B-A33B-E2415E64442F}" type="presOf" srcId="{91A5EFDA-2C30-4F7B-B78D-4562F8742638}" destId="{910089D8-D08C-4E65-B171-8305585EC864}" srcOrd="0" destOrd="1" presId="urn:microsoft.com/office/officeart/2017/3/layout/DropPinTimeline"/>
    <dgm:cxn modelId="{B3F604A8-EE9C-49CE-8BF6-D7077069AC9C}" type="presOf" srcId="{4B24BF42-1372-4803-8A59-4EE7A86C12BE}" destId="{0F2CE39B-DD80-4D06-B8A6-ACED2CD83648}" srcOrd="0" destOrd="0" presId="urn:microsoft.com/office/officeart/2017/3/layout/DropPinTimeline"/>
    <dgm:cxn modelId="{83CDDBB8-F96B-4E6E-958E-F13963D86DC9}" srcId="{9714FF49-C1C9-4C30-B1D7-3966125A3D3A}" destId="{4B24BF42-1372-4803-8A59-4EE7A86C12BE}" srcOrd="0" destOrd="0" parTransId="{11826D19-DFE2-47DD-8A0D-AD0461E2799B}" sibTransId="{D729F584-8187-4F74-8265-BB30BE2F9677}"/>
    <dgm:cxn modelId="{304A8FC8-8392-482B-99EC-87F5AB20D77D}" type="presOf" srcId="{469D536D-BD6F-483D-8399-96EB241BBFB2}" destId="{910089D8-D08C-4E65-B171-8305585EC864}" srcOrd="0" destOrd="0" presId="urn:microsoft.com/office/officeart/2017/3/layout/DropPinTimeline"/>
    <dgm:cxn modelId="{9B2263C9-25C8-4815-B9BE-0F0617B32030}" srcId="{42380284-403B-4CF4-89BD-3460F443161C}" destId="{8D243D43-DB56-4655-9747-01E162987974}" srcOrd="0" destOrd="0" parTransId="{8E12C346-99EE-49C7-9485-062DAD0B77C0}" sibTransId="{CE94FE65-1022-4E73-8834-06546F4E9EB8}"/>
    <dgm:cxn modelId="{8B6FC8D3-6BFC-4014-8C11-FC61CC0C27F8}" type="presOf" srcId="{42380284-403B-4CF4-89BD-3460F443161C}" destId="{F3EBE796-4F0A-4AC0-A2A4-DF0664AB455D}" srcOrd="0" destOrd="0" presId="urn:microsoft.com/office/officeart/2017/3/layout/DropPinTimeline"/>
    <dgm:cxn modelId="{4AFEB5E3-7219-430B-8EF8-D12DAC47E0B2}" srcId="{469D536D-BD6F-483D-8399-96EB241BBFB2}" destId="{91A5EFDA-2C30-4F7B-B78D-4562F8742638}" srcOrd="0" destOrd="0" parTransId="{72ABEB9A-5552-425A-813F-326B0C43EE10}" sibTransId="{684EBDB0-61A7-4CBA-A69B-85A17D8BF94E}"/>
    <dgm:cxn modelId="{A10712E5-6DB4-4A8E-BBB0-9CBFF4A65098}" srcId="{469D536D-BD6F-483D-8399-96EB241BBFB2}" destId="{30B2A80C-88CD-4DCE-8543-4FBED80359EA}" srcOrd="3" destOrd="0" parTransId="{B7791D48-2FAD-4776-84CA-C1BF16524310}" sibTransId="{E7672B0F-E6AB-457B-AD8E-DE295C8B3C7B}"/>
    <dgm:cxn modelId="{5A0846EC-198A-4A1C-87F0-E4F76ADF9F39}" type="presOf" srcId="{30B2A80C-88CD-4DCE-8543-4FBED80359EA}" destId="{910089D8-D08C-4E65-B171-8305585EC864}" srcOrd="0" destOrd="4" presId="urn:microsoft.com/office/officeart/2017/3/layout/DropPinTimeline"/>
    <dgm:cxn modelId="{40A783EF-E414-4636-8D37-DABF1417F45C}" type="presOf" srcId="{8D243D43-DB56-4655-9747-01E162987974}" destId="{F3EBE796-4F0A-4AC0-A2A4-DF0664AB455D}" srcOrd="0" destOrd="1" presId="urn:microsoft.com/office/officeart/2017/3/layout/DropPinTimeline"/>
    <dgm:cxn modelId="{B9D749FB-44DC-427E-93EB-4901A6BCE087}" type="presOf" srcId="{42FC5F4E-0B11-43CE-A73F-47CFD21C5357}" destId="{910089D8-D08C-4E65-B171-8305585EC864}" srcOrd="0" destOrd="2" presId="urn:microsoft.com/office/officeart/2017/3/layout/DropPinTimeline"/>
    <dgm:cxn modelId="{BDF3F6FB-04DC-405F-A1BE-170C5C4B3ECA}" srcId="{62941993-2753-4FCA-9042-BCF283A07311}" destId="{2E17247F-1B5A-473A-A7E6-F813B309287C}" srcOrd="0" destOrd="0" parTransId="{A39C6391-1067-47B2-A98E-A2E3800CAAC1}" sibTransId="{A444B218-2E18-481E-8792-38BEBCAF54F5}"/>
    <dgm:cxn modelId="{189D64BB-D4DB-4CDE-8EB7-66F844DBCEB9}" type="presParOf" srcId="{810FBC91-BC7C-40EF-B0DD-B3DD85C68DBB}" destId="{716CDC91-8E6F-40AD-B2C4-50963510D845}" srcOrd="0" destOrd="0" presId="urn:microsoft.com/office/officeart/2017/3/layout/DropPinTimeline"/>
    <dgm:cxn modelId="{E136C815-DF58-4DE4-B3B1-8ECB2108A00A}" type="presParOf" srcId="{810FBC91-BC7C-40EF-B0DD-B3DD85C68DBB}" destId="{892D96E7-92E5-4024-B5A2-A5B43A97749C}" srcOrd="1" destOrd="0" presId="urn:microsoft.com/office/officeart/2017/3/layout/DropPinTimeline"/>
    <dgm:cxn modelId="{618F5BBE-AF97-4536-A95D-416BE03656E1}" type="presParOf" srcId="{892D96E7-92E5-4024-B5A2-A5B43A97749C}" destId="{E3E3168C-76EA-4E19-AE66-BB5D21091823}" srcOrd="0" destOrd="0" presId="urn:microsoft.com/office/officeart/2017/3/layout/DropPinTimeline"/>
    <dgm:cxn modelId="{3000770F-35D9-4D5D-8B52-4A0CBEF37F6F}" type="presParOf" srcId="{E3E3168C-76EA-4E19-AE66-BB5D21091823}" destId="{86F01005-C84B-41C2-8F08-54E6D43F5DAA}" srcOrd="0" destOrd="0" presId="urn:microsoft.com/office/officeart/2017/3/layout/DropPinTimeline"/>
    <dgm:cxn modelId="{58FB3612-2677-4D8E-B3BF-85204001AEE8}" type="presParOf" srcId="{E3E3168C-76EA-4E19-AE66-BB5D21091823}" destId="{142869C8-10A4-495D-8B75-4D8253FE1D26}" srcOrd="1" destOrd="0" presId="urn:microsoft.com/office/officeart/2017/3/layout/DropPinTimeline"/>
    <dgm:cxn modelId="{78C6BB16-C048-4F71-B17E-2CA81CC7C878}" type="presParOf" srcId="{142869C8-10A4-495D-8B75-4D8253FE1D26}" destId="{FC9BA78C-EAA5-4CD2-9B7C-EEC2B5B6FA6D}" srcOrd="0" destOrd="0" presId="urn:microsoft.com/office/officeart/2017/3/layout/DropPinTimeline"/>
    <dgm:cxn modelId="{49282F54-A0C7-4560-8A8E-1B774D603A7F}" type="presParOf" srcId="{142869C8-10A4-495D-8B75-4D8253FE1D26}" destId="{ED0510BF-DFA8-4FDD-BBA4-76EAFFD8937F}" srcOrd="1" destOrd="0" presId="urn:microsoft.com/office/officeart/2017/3/layout/DropPinTimeline"/>
    <dgm:cxn modelId="{77CFE511-F3CD-4D76-81F0-D3A600D7DBCA}" type="presParOf" srcId="{E3E3168C-76EA-4E19-AE66-BB5D21091823}" destId="{F3EBE796-4F0A-4AC0-A2A4-DF0664AB455D}" srcOrd="2" destOrd="0" presId="urn:microsoft.com/office/officeart/2017/3/layout/DropPinTimeline"/>
    <dgm:cxn modelId="{62F578ED-F6AC-4190-9139-B4FF767A29B0}" type="presParOf" srcId="{E3E3168C-76EA-4E19-AE66-BB5D21091823}" destId="{002B0E8A-C630-48C3-ABC4-EA6C976C5C4A}" srcOrd="3" destOrd="0" presId="urn:microsoft.com/office/officeart/2017/3/layout/DropPinTimeline"/>
    <dgm:cxn modelId="{20F7770F-5BE0-4817-B401-1A62366C5CF7}" type="presParOf" srcId="{E3E3168C-76EA-4E19-AE66-BB5D21091823}" destId="{0C1206AA-648A-43ED-9E86-D203B93D23ED}" srcOrd="4" destOrd="0" presId="urn:microsoft.com/office/officeart/2017/3/layout/DropPinTimeline"/>
    <dgm:cxn modelId="{1FFFCC5E-5860-4694-9702-09A63201D153}" type="presParOf" srcId="{E3E3168C-76EA-4E19-AE66-BB5D21091823}" destId="{47D195B1-544C-4638-8B82-3514DC787565}" srcOrd="5" destOrd="0" presId="urn:microsoft.com/office/officeart/2017/3/layout/DropPinTimeline"/>
    <dgm:cxn modelId="{DB3E2A77-DA8B-48D7-A82C-3089B3E96825}" type="presParOf" srcId="{892D96E7-92E5-4024-B5A2-A5B43A97749C}" destId="{C82DEE8B-6477-4D77-BD92-3C89A33C2720}" srcOrd="1" destOrd="0" presId="urn:microsoft.com/office/officeart/2017/3/layout/DropPinTimeline"/>
    <dgm:cxn modelId="{E3A82170-9D0A-4693-8BB9-ADD1F1455B8B}" type="presParOf" srcId="{892D96E7-92E5-4024-B5A2-A5B43A97749C}" destId="{75DA9E5E-5D37-4B9D-9E86-CEF7731D2699}" srcOrd="2" destOrd="0" presId="urn:microsoft.com/office/officeart/2017/3/layout/DropPinTimeline"/>
    <dgm:cxn modelId="{239A8512-5A0D-4C98-A119-262B2F5CDDC7}" type="presParOf" srcId="{75DA9E5E-5D37-4B9D-9E86-CEF7731D2699}" destId="{0285EEAC-04EF-43C2-9E8D-55816F2FD257}" srcOrd="0" destOrd="0" presId="urn:microsoft.com/office/officeart/2017/3/layout/DropPinTimeline"/>
    <dgm:cxn modelId="{04D20062-4E9C-464A-AC11-2976B32C0838}" type="presParOf" srcId="{75DA9E5E-5D37-4B9D-9E86-CEF7731D2699}" destId="{4DEEC1F7-1830-459E-86C2-93036B624560}" srcOrd="1" destOrd="0" presId="urn:microsoft.com/office/officeart/2017/3/layout/DropPinTimeline"/>
    <dgm:cxn modelId="{4FF12D72-0A01-418F-B9D6-5EA6EE4DC500}" type="presParOf" srcId="{4DEEC1F7-1830-459E-86C2-93036B624560}" destId="{27069E9A-9DC4-4A6A-8658-FBEE024CCBE3}" srcOrd="0" destOrd="0" presId="urn:microsoft.com/office/officeart/2017/3/layout/DropPinTimeline"/>
    <dgm:cxn modelId="{05428AF1-BFB7-4BC7-8D8E-3334D6FC0098}" type="presParOf" srcId="{4DEEC1F7-1830-459E-86C2-93036B624560}" destId="{6B0457AE-227C-4DF7-A9B3-F112C51ABE73}" srcOrd="1" destOrd="0" presId="urn:microsoft.com/office/officeart/2017/3/layout/DropPinTimeline"/>
    <dgm:cxn modelId="{4BF70FAD-7439-4C78-8461-A6F4F25FA395}" type="presParOf" srcId="{75DA9E5E-5D37-4B9D-9E86-CEF7731D2699}" destId="{0F2CE39B-DD80-4D06-B8A6-ACED2CD83648}" srcOrd="2" destOrd="0" presId="urn:microsoft.com/office/officeart/2017/3/layout/DropPinTimeline"/>
    <dgm:cxn modelId="{C0D85A9E-FE23-475F-A993-A169A244366D}" type="presParOf" srcId="{75DA9E5E-5D37-4B9D-9E86-CEF7731D2699}" destId="{7D0CAF65-F8A8-454D-9641-BB0B9CF4BA90}" srcOrd="3" destOrd="0" presId="urn:microsoft.com/office/officeart/2017/3/layout/DropPinTimeline"/>
    <dgm:cxn modelId="{40227D8F-BE25-49DB-B781-C6670D6A56AF}" type="presParOf" srcId="{75DA9E5E-5D37-4B9D-9E86-CEF7731D2699}" destId="{6C47A67C-488B-4A98-96E2-41FFD932E5F6}" srcOrd="4" destOrd="0" presId="urn:microsoft.com/office/officeart/2017/3/layout/DropPinTimeline"/>
    <dgm:cxn modelId="{E14CD741-E27B-4C50-B568-B4DE18AEB755}" type="presParOf" srcId="{75DA9E5E-5D37-4B9D-9E86-CEF7731D2699}" destId="{A100C9FC-7900-4AB2-8163-7437B9730726}" srcOrd="5" destOrd="0" presId="urn:microsoft.com/office/officeart/2017/3/layout/DropPinTimeline"/>
    <dgm:cxn modelId="{76CA2E6D-7A1F-4149-A727-B048812566BB}" type="presParOf" srcId="{892D96E7-92E5-4024-B5A2-A5B43A97749C}" destId="{0962C5C1-2A75-4F97-8ECF-10D9B4549C5B}" srcOrd="3" destOrd="0" presId="urn:microsoft.com/office/officeart/2017/3/layout/DropPinTimeline"/>
    <dgm:cxn modelId="{517B92F9-D3E1-4A9F-AEF0-3BEF1F2FEC7A}" type="presParOf" srcId="{892D96E7-92E5-4024-B5A2-A5B43A97749C}" destId="{598F0B64-B8DF-42EA-AC40-59C2CAE0F517}" srcOrd="4" destOrd="0" presId="urn:microsoft.com/office/officeart/2017/3/layout/DropPinTimeline"/>
    <dgm:cxn modelId="{220BED58-B064-4768-A28C-772AED74E197}" type="presParOf" srcId="{598F0B64-B8DF-42EA-AC40-59C2CAE0F517}" destId="{CF8FE139-43BF-4064-B812-F0AEF73D4294}" srcOrd="0" destOrd="0" presId="urn:microsoft.com/office/officeart/2017/3/layout/DropPinTimeline"/>
    <dgm:cxn modelId="{C72F5B2C-C1CA-4B10-B0D2-F5229C1B8A69}" type="presParOf" srcId="{598F0B64-B8DF-42EA-AC40-59C2CAE0F517}" destId="{1824FC86-AF99-497A-AE64-F30BB2687113}" srcOrd="1" destOrd="0" presId="urn:microsoft.com/office/officeart/2017/3/layout/DropPinTimeline"/>
    <dgm:cxn modelId="{052B0CA0-EF83-45C9-BE47-355FB219CA72}" type="presParOf" srcId="{1824FC86-AF99-497A-AE64-F30BB2687113}" destId="{F80CE845-34F5-4D93-A123-3125971B39B1}" srcOrd="0" destOrd="0" presId="urn:microsoft.com/office/officeart/2017/3/layout/DropPinTimeline"/>
    <dgm:cxn modelId="{8E9D389F-04B5-41FE-B637-D96275DF39E7}" type="presParOf" srcId="{1824FC86-AF99-497A-AE64-F30BB2687113}" destId="{BF56FBCB-8404-4E32-9CB2-2BE9114EE6B2}" srcOrd="1" destOrd="0" presId="urn:microsoft.com/office/officeart/2017/3/layout/DropPinTimeline"/>
    <dgm:cxn modelId="{8936A10B-5565-4EBD-8467-69DE6D2E3A2A}" type="presParOf" srcId="{598F0B64-B8DF-42EA-AC40-59C2CAE0F517}" destId="{910089D8-D08C-4E65-B171-8305585EC864}" srcOrd="2" destOrd="0" presId="urn:microsoft.com/office/officeart/2017/3/layout/DropPinTimeline"/>
    <dgm:cxn modelId="{6120E365-902B-4629-87B8-5B64ADA93518}" type="presParOf" srcId="{598F0B64-B8DF-42EA-AC40-59C2CAE0F517}" destId="{29F94060-5A47-4D4E-B09D-AE2C83454FC0}" srcOrd="3" destOrd="0" presId="urn:microsoft.com/office/officeart/2017/3/layout/DropPinTimeline"/>
    <dgm:cxn modelId="{3FAB2F25-DBB5-4B96-B1DD-98C4BF44DC6E}" type="presParOf" srcId="{598F0B64-B8DF-42EA-AC40-59C2CAE0F517}" destId="{AF930504-1A29-4EC4-8896-096149B3C32B}" srcOrd="4" destOrd="0" presId="urn:microsoft.com/office/officeart/2017/3/layout/DropPinTimeline"/>
    <dgm:cxn modelId="{746B65CB-E7B9-47AF-B2DD-E80F4CBDC51A}" type="presParOf" srcId="{598F0B64-B8DF-42EA-AC40-59C2CAE0F517}" destId="{1165DD9D-B3E7-428C-8BC8-81E1FFA860BE}"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F8D580-FE92-4B56-9D6C-02DD947F93EE}" type="doc">
      <dgm:prSet loTypeId="urn:microsoft.com/office/officeart/2005/8/layout/vList5" loCatId="list" qsTypeId="urn:microsoft.com/office/officeart/2005/8/quickstyle/simple2" qsCatId="simple" csTypeId="urn:microsoft.com/office/officeart/2005/8/colors/accent3_2" csCatId="accent3"/>
      <dgm:spPr/>
      <dgm:t>
        <a:bodyPr/>
        <a:lstStyle/>
        <a:p>
          <a:endParaRPr lang="en-US"/>
        </a:p>
      </dgm:t>
    </dgm:pt>
    <dgm:pt modelId="{5D342EB9-23FE-42FD-826A-86E3345691A8}">
      <dgm:prSet/>
      <dgm:spPr/>
      <dgm:t>
        <a:bodyPr/>
        <a:lstStyle/>
        <a:p>
          <a:r>
            <a:rPr lang="en-US" b="1" i="0"/>
            <a:t>Skin Assessment</a:t>
          </a:r>
          <a:r>
            <a:rPr lang="en-US" b="0" i="0"/>
            <a:t>: </a:t>
          </a:r>
          <a:endParaRPr lang="en-US"/>
        </a:p>
      </dgm:t>
    </dgm:pt>
    <dgm:pt modelId="{28C461A7-9360-447E-9596-C3022AA1A1F2}" type="parTrans" cxnId="{0F2C5832-81EB-4692-9468-3A29FDBED605}">
      <dgm:prSet/>
      <dgm:spPr/>
      <dgm:t>
        <a:bodyPr/>
        <a:lstStyle/>
        <a:p>
          <a:endParaRPr lang="en-US"/>
        </a:p>
      </dgm:t>
    </dgm:pt>
    <dgm:pt modelId="{60F3BEC0-13FD-496F-9028-FD7CA055825E}" type="sibTrans" cxnId="{0F2C5832-81EB-4692-9468-3A29FDBED605}">
      <dgm:prSet/>
      <dgm:spPr/>
      <dgm:t>
        <a:bodyPr/>
        <a:lstStyle/>
        <a:p>
          <a:endParaRPr lang="en-US"/>
        </a:p>
      </dgm:t>
    </dgm:pt>
    <dgm:pt modelId="{E0E73542-5CAA-4120-A0CA-21E5768B0F63}">
      <dgm:prSet/>
      <dgm:spPr/>
      <dgm:t>
        <a:bodyPr/>
        <a:lstStyle/>
        <a:p>
          <a:r>
            <a:rPr lang="en-US" b="0" i="0" dirty="0"/>
            <a:t>Full skin and pressure injury risk assessment on admission and at least every 24 hours; reassess with condition changes</a:t>
          </a:r>
          <a:endParaRPr lang="en-US" dirty="0"/>
        </a:p>
      </dgm:t>
    </dgm:pt>
    <dgm:pt modelId="{4B6C49A0-A4CE-40E9-B8AE-5022D3AA4F31}" type="parTrans" cxnId="{DB3D71B4-815F-470B-A90F-4E928F1E19E1}">
      <dgm:prSet/>
      <dgm:spPr/>
      <dgm:t>
        <a:bodyPr/>
        <a:lstStyle/>
        <a:p>
          <a:endParaRPr lang="en-US"/>
        </a:p>
      </dgm:t>
    </dgm:pt>
    <dgm:pt modelId="{BB0BA642-FF24-4B75-8C87-2B888537EE6F}" type="sibTrans" cxnId="{DB3D71B4-815F-470B-A90F-4E928F1E19E1}">
      <dgm:prSet/>
      <dgm:spPr/>
      <dgm:t>
        <a:bodyPr/>
        <a:lstStyle/>
        <a:p>
          <a:endParaRPr lang="en-US"/>
        </a:p>
      </dgm:t>
    </dgm:pt>
    <dgm:pt modelId="{91DCEBAA-3A87-4DAC-8849-39E00F7772D0}">
      <dgm:prSet/>
      <dgm:spPr/>
      <dgm:t>
        <a:bodyPr/>
        <a:lstStyle/>
        <a:p>
          <a:r>
            <a:rPr lang="en-US" b="1" i="0" dirty="0"/>
            <a:t>Medical Device Rotation/Repositioning</a:t>
          </a:r>
          <a:r>
            <a:rPr lang="en-US" b="0" i="0" dirty="0"/>
            <a:t>: </a:t>
          </a:r>
          <a:endParaRPr lang="en-US" dirty="0"/>
        </a:p>
      </dgm:t>
    </dgm:pt>
    <dgm:pt modelId="{EC6B9FB2-A5CD-4BF5-9A10-7A8D66A654CA}" type="parTrans" cxnId="{E4C20644-F789-43C1-93A1-5C85EBCDEC20}">
      <dgm:prSet/>
      <dgm:spPr/>
      <dgm:t>
        <a:bodyPr/>
        <a:lstStyle/>
        <a:p>
          <a:endParaRPr lang="en-US"/>
        </a:p>
      </dgm:t>
    </dgm:pt>
    <dgm:pt modelId="{DBC95BC3-1CD2-4E58-BD2E-7678125ACA6A}" type="sibTrans" cxnId="{E4C20644-F789-43C1-93A1-5C85EBCDEC20}">
      <dgm:prSet/>
      <dgm:spPr/>
      <dgm:t>
        <a:bodyPr/>
        <a:lstStyle/>
        <a:p>
          <a:endParaRPr lang="en-US"/>
        </a:p>
      </dgm:t>
    </dgm:pt>
    <dgm:pt modelId="{AA03BF04-1CEB-4DE6-947E-53F22CEA71DC}">
      <dgm:prSet/>
      <dgm:spPr/>
      <dgm:t>
        <a:bodyPr/>
        <a:lstStyle/>
        <a:p>
          <a:r>
            <a:rPr lang="en-US" b="0" i="0"/>
            <a:t>Assess skin under devices each shift; rotate or reposition devices per manufacturer guidance; inspect under removable devices at least twice daily</a:t>
          </a:r>
          <a:endParaRPr lang="en-US"/>
        </a:p>
      </dgm:t>
    </dgm:pt>
    <dgm:pt modelId="{FEF5F488-E504-4853-AE08-658B4B73B71A}" type="parTrans" cxnId="{E8575FA9-6500-4AEE-865C-3CA9CDC269F3}">
      <dgm:prSet/>
      <dgm:spPr/>
      <dgm:t>
        <a:bodyPr/>
        <a:lstStyle/>
        <a:p>
          <a:endParaRPr lang="en-US"/>
        </a:p>
      </dgm:t>
    </dgm:pt>
    <dgm:pt modelId="{6D94A4C9-9014-49D0-B955-9A6B3BC5F43D}" type="sibTrans" cxnId="{E8575FA9-6500-4AEE-865C-3CA9CDC269F3}">
      <dgm:prSet/>
      <dgm:spPr/>
      <dgm:t>
        <a:bodyPr/>
        <a:lstStyle/>
        <a:p>
          <a:endParaRPr lang="en-US"/>
        </a:p>
      </dgm:t>
    </dgm:pt>
    <dgm:pt modelId="{BE08CA60-3A9C-48FC-9FAD-5D2B94F8910E}">
      <dgm:prSet/>
      <dgm:spPr/>
      <dgm:t>
        <a:bodyPr/>
        <a:lstStyle/>
        <a:p>
          <a:r>
            <a:rPr lang="en-US" b="1" i="0"/>
            <a:t>Patient Positioning</a:t>
          </a:r>
          <a:r>
            <a:rPr lang="en-US" b="0" i="0"/>
            <a:t>: </a:t>
          </a:r>
          <a:endParaRPr lang="en-US"/>
        </a:p>
      </dgm:t>
    </dgm:pt>
    <dgm:pt modelId="{216D2462-F9C5-4080-8F22-DEBD625F3671}" type="parTrans" cxnId="{0301CC5E-2178-4E79-BBA6-02064C5F38DC}">
      <dgm:prSet/>
      <dgm:spPr/>
      <dgm:t>
        <a:bodyPr/>
        <a:lstStyle/>
        <a:p>
          <a:endParaRPr lang="en-US"/>
        </a:p>
      </dgm:t>
    </dgm:pt>
    <dgm:pt modelId="{8F8109A1-3A4B-4392-85AA-8D13B3E6ABF5}" type="sibTrans" cxnId="{0301CC5E-2178-4E79-BBA6-02064C5F38DC}">
      <dgm:prSet/>
      <dgm:spPr/>
      <dgm:t>
        <a:bodyPr/>
        <a:lstStyle/>
        <a:p>
          <a:endParaRPr lang="en-US"/>
        </a:p>
      </dgm:t>
    </dgm:pt>
    <dgm:pt modelId="{FF44A8BE-7E74-46D3-A028-6C37B76AEE92}">
      <dgm:prSet/>
      <dgm:spPr/>
      <dgm:t>
        <a:bodyPr/>
        <a:lstStyle/>
        <a:p>
          <a:r>
            <a:rPr lang="en-US" b="0" i="0"/>
            <a:t>Reposition patients at least every 2 hours or timed with care; limit time upright without pressure redistribution</a:t>
          </a:r>
          <a:endParaRPr lang="en-US"/>
        </a:p>
      </dgm:t>
    </dgm:pt>
    <dgm:pt modelId="{BFE8920D-C157-41CD-BD8E-9812E27E12CC}" type="parTrans" cxnId="{AE004523-C094-4C21-B2AB-E32500704CF4}">
      <dgm:prSet/>
      <dgm:spPr/>
      <dgm:t>
        <a:bodyPr/>
        <a:lstStyle/>
        <a:p>
          <a:endParaRPr lang="en-US"/>
        </a:p>
      </dgm:t>
    </dgm:pt>
    <dgm:pt modelId="{EF082834-CC52-42E5-9007-838797B6CBF6}" type="sibTrans" cxnId="{AE004523-C094-4C21-B2AB-E32500704CF4}">
      <dgm:prSet/>
      <dgm:spPr/>
      <dgm:t>
        <a:bodyPr/>
        <a:lstStyle/>
        <a:p>
          <a:endParaRPr lang="en-US"/>
        </a:p>
      </dgm:t>
    </dgm:pt>
    <dgm:pt modelId="{FA35938C-928E-4EFF-8B23-D5B613921291}">
      <dgm:prSet/>
      <dgm:spPr/>
      <dgm:t>
        <a:bodyPr/>
        <a:lstStyle/>
        <a:p>
          <a:r>
            <a:rPr lang="en-US" b="1" i="0"/>
            <a:t>Appropriate Surface</a:t>
          </a:r>
          <a:r>
            <a:rPr lang="en-US" b="0" i="0"/>
            <a:t>: </a:t>
          </a:r>
          <a:endParaRPr lang="en-US"/>
        </a:p>
      </dgm:t>
    </dgm:pt>
    <dgm:pt modelId="{85850F2A-6E21-4098-9D2E-1C97BBBAAE7F}" type="parTrans" cxnId="{8E776ED2-10ED-4C6F-A059-881E0678399C}">
      <dgm:prSet/>
      <dgm:spPr/>
      <dgm:t>
        <a:bodyPr/>
        <a:lstStyle/>
        <a:p>
          <a:endParaRPr lang="en-US"/>
        </a:p>
      </dgm:t>
    </dgm:pt>
    <dgm:pt modelId="{0E8F3F9E-5372-45AB-BA05-7EB917FC6EEF}" type="sibTrans" cxnId="{8E776ED2-10ED-4C6F-A059-881E0678399C}">
      <dgm:prSet/>
      <dgm:spPr/>
      <dgm:t>
        <a:bodyPr/>
        <a:lstStyle/>
        <a:p>
          <a:endParaRPr lang="en-US"/>
        </a:p>
      </dgm:t>
    </dgm:pt>
    <dgm:pt modelId="{14B14555-A170-44D3-A446-F294A247F19A}">
      <dgm:prSet/>
      <dgm:spPr/>
      <dgm:t>
        <a:bodyPr/>
        <a:lstStyle/>
        <a:p>
          <a:r>
            <a:rPr lang="en-US" b="0" i="0"/>
            <a:t>Use support surfaces based on patient risk; reassess need for specialty surfaces using PI risk assessment</a:t>
          </a:r>
          <a:endParaRPr lang="en-US"/>
        </a:p>
      </dgm:t>
    </dgm:pt>
    <dgm:pt modelId="{31087B7D-0FF1-4461-9849-6EA682E49DC9}" type="parTrans" cxnId="{D6DEDA5A-EB7B-41BB-AF54-1B0A91E3615F}">
      <dgm:prSet/>
      <dgm:spPr/>
      <dgm:t>
        <a:bodyPr/>
        <a:lstStyle/>
        <a:p>
          <a:endParaRPr lang="en-US"/>
        </a:p>
      </dgm:t>
    </dgm:pt>
    <dgm:pt modelId="{E7B5C3F8-FFC4-42B4-9B18-BC15C41BE0A9}" type="sibTrans" cxnId="{D6DEDA5A-EB7B-41BB-AF54-1B0A91E3615F}">
      <dgm:prSet/>
      <dgm:spPr/>
      <dgm:t>
        <a:bodyPr/>
        <a:lstStyle/>
        <a:p>
          <a:endParaRPr lang="en-US"/>
        </a:p>
      </dgm:t>
    </dgm:pt>
    <dgm:pt modelId="{37FAC0BD-9846-478A-9ED6-F1940A896C61}">
      <dgm:prSet/>
      <dgm:spPr/>
      <dgm:t>
        <a:bodyPr/>
        <a:lstStyle/>
        <a:p>
          <a:r>
            <a:rPr lang="en-US" b="1" i="0"/>
            <a:t>Moisture Management</a:t>
          </a:r>
          <a:r>
            <a:rPr lang="en-US" b="0" i="0"/>
            <a:t>: </a:t>
          </a:r>
          <a:endParaRPr lang="en-US"/>
        </a:p>
      </dgm:t>
    </dgm:pt>
    <dgm:pt modelId="{F99F4E49-CB6C-4E47-B9EF-8113DB1D2230}" type="parTrans" cxnId="{F6324395-AC7F-4C2C-9D55-8C00ED02D54A}">
      <dgm:prSet/>
      <dgm:spPr/>
      <dgm:t>
        <a:bodyPr/>
        <a:lstStyle/>
        <a:p>
          <a:endParaRPr lang="en-US"/>
        </a:p>
      </dgm:t>
    </dgm:pt>
    <dgm:pt modelId="{4CA505A1-DE5E-4142-B68D-07036760CE3E}" type="sibTrans" cxnId="{F6324395-AC7F-4C2C-9D55-8C00ED02D54A}">
      <dgm:prSet/>
      <dgm:spPr/>
      <dgm:t>
        <a:bodyPr/>
        <a:lstStyle/>
        <a:p>
          <a:endParaRPr lang="en-US"/>
        </a:p>
      </dgm:t>
    </dgm:pt>
    <dgm:pt modelId="{F8E30216-47E9-4762-973A-3A94CD6C18E9}">
      <dgm:prSet/>
      <dgm:spPr/>
      <dgm:t>
        <a:bodyPr/>
        <a:lstStyle/>
        <a:p>
          <a:r>
            <a:rPr lang="en-US" b="0" i="0"/>
            <a:t>Keep skin clean, dry, and hydrated; apply moisture barriers or wicking products as indicated</a:t>
          </a:r>
          <a:endParaRPr lang="en-US"/>
        </a:p>
      </dgm:t>
    </dgm:pt>
    <dgm:pt modelId="{863D634E-342E-43AE-9DB1-481F66C54589}" type="parTrans" cxnId="{B3CF96D6-4B96-41FF-B4D3-3E1CD312A136}">
      <dgm:prSet/>
      <dgm:spPr/>
      <dgm:t>
        <a:bodyPr/>
        <a:lstStyle/>
        <a:p>
          <a:endParaRPr lang="en-US"/>
        </a:p>
      </dgm:t>
    </dgm:pt>
    <dgm:pt modelId="{777FC58F-00F9-487B-A704-C7FDC9D922A7}" type="sibTrans" cxnId="{B3CF96D6-4B96-41FF-B4D3-3E1CD312A136}">
      <dgm:prSet/>
      <dgm:spPr/>
      <dgm:t>
        <a:bodyPr/>
        <a:lstStyle/>
        <a:p>
          <a:endParaRPr lang="en-US"/>
        </a:p>
      </dgm:t>
    </dgm:pt>
    <dgm:pt modelId="{6C0D16F9-CD1A-4E84-8FAF-1CA82B30BACC}" type="pres">
      <dgm:prSet presAssocID="{29F8D580-FE92-4B56-9D6C-02DD947F93EE}" presName="Name0" presStyleCnt="0">
        <dgm:presLayoutVars>
          <dgm:dir/>
          <dgm:animLvl val="lvl"/>
          <dgm:resizeHandles val="exact"/>
        </dgm:presLayoutVars>
      </dgm:prSet>
      <dgm:spPr/>
    </dgm:pt>
    <dgm:pt modelId="{FA055670-3736-4357-B849-2C0369129F4F}" type="pres">
      <dgm:prSet presAssocID="{5D342EB9-23FE-42FD-826A-86E3345691A8}" presName="linNode" presStyleCnt="0"/>
      <dgm:spPr/>
    </dgm:pt>
    <dgm:pt modelId="{243E67E9-0CDC-47C9-A6EC-3AC816200147}" type="pres">
      <dgm:prSet presAssocID="{5D342EB9-23FE-42FD-826A-86E3345691A8}" presName="parentText" presStyleLbl="node1" presStyleIdx="0" presStyleCnt="5">
        <dgm:presLayoutVars>
          <dgm:chMax val="1"/>
          <dgm:bulletEnabled val="1"/>
        </dgm:presLayoutVars>
      </dgm:prSet>
      <dgm:spPr/>
    </dgm:pt>
    <dgm:pt modelId="{796D561C-FB4B-4E11-A427-E5B1C286D8F6}" type="pres">
      <dgm:prSet presAssocID="{5D342EB9-23FE-42FD-826A-86E3345691A8}" presName="descendantText" presStyleLbl="alignAccFollowNode1" presStyleIdx="0" presStyleCnt="5">
        <dgm:presLayoutVars>
          <dgm:bulletEnabled val="1"/>
        </dgm:presLayoutVars>
      </dgm:prSet>
      <dgm:spPr/>
    </dgm:pt>
    <dgm:pt modelId="{214305F4-9798-446A-95AF-DB10C149F2B1}" type="pres">
      <dgm:prSet presAssocID="{60F3BEC0-13FD-496F-9028-FD7CA055825E}" presName="sp" presStyleCnt="0"/>
      <dgm:spPr/>
    </dgm:pt>
    <dgm:pt modelId="{C714243D-9292-4987-BC08-9716725C5DA3}" type="pres">
      <dgm:prSet presAssocID="{91DCEBAA-3A87-4DAC-8849-39E00F7772D0}" presName="linNode" presStyleCnt="0"/>
      <dgm:spPr/>
    </dgm:pt>
    <dgm:pt modelId="{7341ECBB-0244-4C05-8F5D-3675C4978007}" type="pres">
      <dgm:prSet presAssocID="{91DCEBAA-3A87-4DAC-8849-39E00F7772D0}" presName="parentText" presStyleLbl="node1" presStyleIdx="1" presStyleCnt="5">
        <dgm:presLayoutVars>
          <dgm:chMax val="1"/>
          <dgm:bulletEnabled val="1"/>
        </dgm:presLayoutVars>
      </dgm:prSet>
      <dgm:spPr/>
    </dgm:pt>
    <dgm:pt modelId="{ABBE0BFF-D7FC-46B4-82BC-D986D22CCACF}" type="pres">
      <dgm:prSet presAssocID="{91DCEBAA-3A87-4DAC-8849-39E00F7772D0}" presName="descendantText" presStyleLbl="alignAccFollowNode1" presStyleIdx="1" presStyleCnt="5">
        <dgm:presLayoutVars>
          <dgm:bulletEnabled val="1"/>
        </dgm:presLayoutVars>
      </dgm:prSet>
      <dgm:spPr/>
    </dgm:pt>
    <dgm:pt modelId="{1AD6830A-389D-40D9-A0C1-99F0F724D923}" type="pres">
      <dgm:prSet presAssocID="{DBC95BC3-1CD2-4E58-BD2E-7678125ACA6A}" presName="sp" presStyleCnt="0"/>
      <dgm:spPr/>
    </dgm:pt>
    <dgm:pt modelId="{1F9369BA-1D0C-46D0-BF82-94FBFEA3331A}" type="pres">
      <dgm:prSet presAssocID="{BE08CA60-3A9C-48FC-9FAD-5D2B94F8910E}" presName="linNode" presStyleCnt="0"/>
      <dgm:spPr/>
    </dgm:pt>
    <dgm:pt modelId="{F493CC63-8286-41A1-8D33-BDD94DF096D1}" type="pres">
      <dgm:prSet presAssocID="{BE08CA60-3A9C-48FC-9FAD-5D2B94F8910E}" presName="parentText" presStyleLbl="node1" presStyleIdx="2" presStyleCnt="5">
        <dgm:presLayoutVars>
          <dgm:chMax val="1"/>
          <dgm:bulletEnabled val="1"/>
        </dgm:presLayoutVars>
      </dgm:prSet>
      <dgm:spPr/>
    </dgm:pt>
    <dgm:pt modelId="{1F58A80C-1E72-4B37-A99A-952E7C35B636}" type="pres">
      <dgm:prSet presAssocID="{BE08CA60-3A9C-48FC-9FAD-5D2B94F8910E}" presName="descendantText" presStyleLbl="alignAccFollowNode1" presStyleIdx="2" presStyleCnt="5">
        <dgm:presLayoutVars>
          <dgm:bulletEnabled val="1"/>
        </dgm:presLayoutVars>
      </dgm:prSet>
      <dgm:spPr/>
    </dgm:pt>
    <dgm:pt modelId="{746F77E4-3412-4D35-B481-925EEF0F71A3}" type="pres">
      <dgm:prSet presAssocID="{8F8109A1-3A4B-4392-85AA-8D13B3E6ABF5}" presName="sp" presStyleCnt="0"/>
      <dgm:spPr/>
    </dgm:pt>
    <dgm:pt modelId="{31AEA553-E8A4-4D61-90D2-32B24A5DF79C}" type="pres">
      <dgm:prSet presAssocID="{FA35938C-928E-4EFF-8B23-D5B613921291}" presName="linNode" presStyleCnt="0"/>
      <dgm:spPr/>
    </dgm:pt>
    <dgm:pt modelId="{110D2062-736E-4DD8-A992-123C8C2ACA4D}" type="pres">
      <dgm:prSet presAssocID="{FA35938C-928E-4EFF-8B23-D5B613921291}" presName="parentText" presStyleLbl="node1" presStyleIdx="3" presStyleCnt="5">
        <dgm:presLayoutVars>
          <dgm:chMax val="1"/>
          <dgm:bulletEnabled val="1"/>
        </dgm:presLayoutVars>
      </dgm:prSet>
      <dgm:spPr/>
    </dgm:pt>
    <dgm:pt modelId="{394CE621-3E61-44B1-85F7-3EC62097D753}" type="pres">
      <dgm:prSet presAssocID="{FA35938C-928E-4EFF-8B23-D5B613921291}" presName="descendantText" presStyleLbl="alignAccFollowNode1" presStyleIdx="3" presStyleCnt="5">
        <dgm:presLayoutVars>
          <dgm:bulletEnabled val="1"/>
        </dgm:presLayoutVars>
      </dgm:prSet>
      <dgm:spPr/>
    </dgm:pt>
    <dgm:pt modelId="{66968B95-58E2-4590-A68F-5A1749868796}" type="pres">
      <dgm:prSet presAssocID="{0E8F3F9E-5372-45AB-BA05-7EB917FC6EEF}" presName="sp" presStyleCnt="0"/>
      <dgm:spPr/>
    </dgm:pt>
    <dgm:pt modelId="{53F8D1A7-CAEC-46AA-8B71-585E0C7935A3}" type="pres">
      <dgm:prSet presAssocID="{37FAC0BD-9846-478A-9ED6-F1940A896C61}" presName="linNode" presStyleCnt="0"/>
      <dgm:spPr/>
    </dgm:pt>
    <dgm:pt modelId="{00F65C0B-E61F-4CA2-A8F4-F0EB871DD8BA}" type="pres">
      <dgm:prSet presAssocID="{37FAC0BD-9846-478A-9ED6-F1940A896C61}" presName="parentText" presStyleLbl="node1" presStyleIdx="4" presStyleCnt="5">
        <dgm:presLayoutVars>
          <dgm:chMax val="1"/>
          <dgm:bulletEnabled val="1"/>
        </dgm:presLayoutVars>
      </dgm:prSet>
      <dgm:spPr/>
    </dgm:pt>
    <dgm:pt modelId="{BD02645C-1C61-4A29-9E6C-4AEDA91844A7}" type="pres">
      <dgm:prSet presAssocID="{37FAC0BD-9846-478A-9ED6-F1940A896C61}" presName="descendantText" presStyleLbl="alignAccFollowNode1" presStyleIdx="4" presStyleCnt="5">
        <dgm:presLayoutVars>
          <dgm:bulletEnabled val="1"/>
        </dgm:presLayoutVars>
      </dgm:prSet>
      <dgm:spPr/>
    </dgm:pt>
  </dgm:ptLst>
  <dgm:cxnLst>
    <dgm:cxn modelId="{AE004523-C094-4C21-B2AB-E32500704CF4}" srcId="{BE08CA60-3A9C-48FC-9FAD-5D2B94F8910E}" destId="{FF44A8BE-7E74-46D3-A028-6C37B76AEE92}" srcOrd="0" destOrd="0" parTransId="{BFE8920D-C157-41CD-BD8E-9812E27E12CC}" sibTransId="{EF082834-CC52-42E5-9007-838797B6CBF6}"/>
    <dgm:cxn modelId="{E0E5B924-0FC6-444F-A3C0-1785F091A0AC}" type="presOf" srcId="{F8E30216-47E9-4762-973A-3A94CD6C18E9}" destId="{BD02645C-1C61-4A29-9E6C-4AEDA91844A7}" srcOrd="0" destOrd="0" presId="urn:microsoft.com/office/officeart/2005/8/layout/vList5"/>
    <dgm:cxn modelId="{24FAB12B-B31F-466D-8A3D-80B0477C5B55}" type="presOf" srcId="{E0E73542-5CAA-4120-A0CA-21E5768B0F63}" destId="{796D561C-FB4B-4E11-A427-E5B1C286D8F6}" srcOrd="0" destOrd="0" presId="urn:microsoft.com/office/officeart/2005/8/layout/vList5"/>
    <dgm:cxn modelId="{0F2C5832-81EB-4692-9468-3A29FDBED605}" srcId="{29F8D580-FE92-4B56-9D6C-02DD947F93EE}" destId="{5D342EB9-23FE-42FD-826A-86E3345691A8}" srcOrd="0" destOrd="0" parTransId="{28C461A7-9360-447E-9596-C3022AA1A1F2}" sibTransId="{60F3BEC0-13FD-496F-9028-FD7CA055825E}"/>
    <dgm:cxn modelId="{4082D75D-EC78-40F1-9379-AA0D6EAC7DF4}" type="presOf" srcId="{FF44A8BE-7E74-46D3-A028-6C37B76AEE92}" destId="{1F58A80C-1E72-4B37-A99A-952E7C35B636}" srcOrd="0" destOrd="0" presId="urn:microsoft.com/office/officeart/2005/8/layout/vList5"/>
    <dgm:cxn modelId="{0301CC5E-2178-4E79-BBA6-02064C5F38DC}" srcId="{29F8D580-FE92-4B56-9D6C-02DD947F93EE}" destId="{BE08CA60-3A9C-48FC-9FAD-5D2B94F8910E}" srcOrd="2" destOrd="0" parTransId="{216D2462-F9C5-4080-8F22-DEBD625F3671}" sibTransId="{8F8109A1-3A4B-4392-85AA-8D13B3E6ABF5}"/>
    <dgm:cxn modelId="{988ECA60-B9D3-49F8-A6FC-9B3E86DDC54E}" type="presOf" srcId="{29F8D580-FE92-4B56-9D6C-02DD947F93EE}" destId="{6C0D16F9-CD1A-4E84-8FAF-1CA82B30BACC}" srcOrd="0" destOrd="0" presId="urn:microsoft.com/office/officeart/2005/8/layout/vList5"/>
    <dgm:cxn modelId="{E4C20644-F789-43C1-93A1-5C85EBCDEC20}" srcId="{29F8D580-FE92-4B56-9D6C-02DD947F93EE}" destId="{91DCEBAA-3A87-4DAC-8849-39E00F7772D0}" srcOrd="1" destOrd="0" parTransId="{EC6B9FB2-A5CD-4BF5-9A10-7A8D66A654CA}" sibTransId="{DBC95BC3-1CD2-4E58-BD2E-7678125ACA6A}"/>
    <dgm:cxn modelId="{3951F366-662B-4DBF-95B7-BAB111363774}" type="presOf" srcId="{FA35938C-928E-4EFF-8B23-D5B613921291}" destId="{110D2062-736E-4DD8-A992-123C8C2ACA4D}" srcOrd="0" destOrd="0" presId="urn:microsoft.com/office/officeart/2005/8/layout/vList5"/>
    <dgm:cxn modelId="{4DB6D369-FE30-46E6-94C9-60BF0E01B4A6}" type="presOf" srcId="{AA03BF04-1CEB-4DE6-947E-53F22CEA71DC}" destId="{ABBE0BFF-D7FC-46B4-82BC-D986D22CCACF}" srcOrd="0" destOrd="0" presId="urn:microsoft.com/office/officeart/2005/8/layout/vList5"/>
    <dgm:cxn modelId="{35F7846E-AB41-4A0A-8E67-75FCF97710EB}" type="presOf" srcId="{37FAC0BD-9846-478A-9ED6-F1940A896C61}" destId="{00F65C0B-E61F-4CA2-A8F4-F0EB871DD8BA}" srcOrd="0" destOrd="0" presId="urn:microsoft.com/office/officeart/2005/8/layout/vList5"/>
    <dgm:cxn modelId="{BA027E59-F399-41BD-9855-E59DAD5CB945}" type="presOf" srcId="{5D342EB9-23FE-42FD-826A-86E3345691A8}" destId="{243E67E9-0CDC-47C9-A6EC-3AC816200147}" srcOrd="0" destOrd="0" presId="urn:microsoft.com/office/officeart/2005/8/layout/vList5"/>
    <dgm:cxn modelId="{D6DEDA5A-EB7B-41BB-AF54-1B0A91E3615F}" srcId="{FA35938C-928E-4EFF-8B23-D5B613921291}" destId="{14B14555-A170-44D3-A446-F294A247F19A}" srcOrd="0" destOrd="0" parTransId="{31087B7D-0FF1-4461-9849-6EA682E49DC9}" sibTransId="{E7B5C3F8-FFC4-42B4-9B18-BC15C41BE0A9}"/>
    <dgm:cxn modelId="{C0C84C8B-E955-4C60-8898-5A894957E735}" type="presOf" srcId="{BE08CA60-3A9C-48FC-9FAD-5D2B94F8910E}" destId="{F493CC63-8286-41A1-8D33-BDD94DF096D1}" srcOrd="0" destOrd="0" presId="urn:microsoft.com/office/officeart/2005/8/layout/vList5"/>
    <dgm:cxn modelId="{F6324395-AC7F-4C2C-9D55-8C00ED02D54A}" srcId="{29F8D580-FE92-4B56-9D6C-02DD947F93EE}" destId="{37FAC0BD-9846-478A-9ED6-F1940A896C61}" srcOrd="4" destOrd="0" parTransId="{F99F4E49-CB6C-4E47-B9EF-8113DB1D2230}" sibTransId="{4CA505A1-DE5E-4142-B68D-07036760CE3E}"/>
    <dgm:cxn modelId="{A4DF2AA4-634E-44E4-9C01-C3BBD74D369F}" type="presOf" srcId="{91DCEBAA-3A87-4DAC-8849-39E00F7772D0}" destId="{7341ECBB-0244-4C05-8F5D-3675C4978007}" srcOrd="0" destOrd="0" presId="urn:microsoft.com/office/officeart/2005/8/layout/vList5"/>
    <dgm:cxn modelId="{E8575FA9-6500-4AEE-865C-3CA9CDC269F3}" srcId="{91DCEBAA-3A87-4DAC-8849-39E00F7772D0}" destId="{AA03BF04-1CEB-4DE6-947E-53F22CEA71DC}" srcOrd="0" destOrd="0" parTransId="{FEF5F488-E504-4853-AE08-658B4B73B71A}" sibTransId="{6D94A4C9-9014-49D0-B955-9A6B3BC5F43D}"/>
    <dgm:cxn modelId="{DB3D71B4-815F-470B-A90F-4E928F1E19E1}" srcId="{5D342EB9-23FE-42FD-826A-86E3345691A8}" destId="{E0E73542-5CAA-4120-A0CA-21E5768B0F63}" srcOrd="0" destOrd="0" parTransId="{4B6C49A0-A4CE-40E9-B8AE-5022D3AA4F31}" sibTransId="{BB0BA642-FF24-4B75-8C87-2B888537EE6F}"/>
    <dgm:cxn modelId="{8E776ED2-10ED-4C6F-A059-881E0678399C}" srcId="{29F8D580-FE92-4B56-9D6C-02DD947F93EE}" destId="{FA35938C-928E-4EFF-8B23-D5B613921291}" srcOrd="3" destOrd="0" parTransId="{85850F2A-6E21-4098-9D2E-1C97BBBAAE7F}" sibTransId="{0E8F3F9E-5372-45AB-BA05-7EB917FC6EEF}"/>
    <dgm:cxn modelId="{B3CF96D6-4B96-41FF-B4D3-3E1CD312A136}" srcId="{37FAC0BD-9846-478A-9ED6-F1940A896C61}" destId="{F8E30216-47E9-4762-973A-3A94CD6C18E9}" srcOrd="0" destOrd="0" parTransId="{863D634E-342E-43AE-9DB1-481F66C54589}" sibTransId="{777FC58F-00F9-487B-A704-C7FDC9D922A7}"/>
    <dgm:cxn modelId="{54CF9ED6-6BD9-45BB-A867-00258A2BEC95}" type="presOf" srcId="{14B14555-A170-44D3-A446-F294A247F19A}" destId="{394CE621-3E61-44B1-85F7-3EC62097D753}" srcOrd="0" destOrd="0" presId="urn:microsoft.com/office/officeart/2005/8/layout/vList5"/>
    <dgm:cxn modelId="{A587D51F-DFC0-4271-9E7B-FE27F050138E}" type="presParOf" srcId="{6C0D16F9-CD1A-4E84-8FAF-1CA82B30BACC}" destId="{FA055670-3736-4357-B849-2C0369129F4F}" srcOrd="0" destOrd="0" presId="urn:microsoft.com/office/officeart/2005/8/layout/vList5"/>
    <dgm:cxn modelId="{904691E7-BE7D-46B4-AE7A-7C69935E5342}" type="presParOf" srcId="{FA055670-3736-4357-B849-2C0369129F4F}" destId="{243E67E9-0CDC-47C9-A6EC-3AC816200147}" srcOrd="0" destOrd="0" presId="urn:microsoft.com/office/officeart/2005/8/layout/vList5"/>
    <dgm:cxn modelId="{91825AF9-9FE1-4978-A461-46F0A1942613}" type="presParOf" srcId="{FA055670-3736-4357-B849-2C0369129F4F}" destId="{796D561C-FB4B-4E11-A427-E5B1C286D8F6}" srcOrd="1" destOrd="0" presId="urn:microsoft.com/office/officeart/2005/8/layout/vList5"/>
    <dgm:cxn modelId="{5150B45B-3DE7-4734-8917-36618D6CAC64}" type="presParOf" srcId="{6C0D16F9-CD1A-4E84-8FAF-1CA82B30BACC}" destId="{214305F4-9798-446A-95AF-DB10C149F2B1}" srcOrd="1" destOrd="0" presId="urn:microsoft.com/office/officeart/2005/8/layout/vList5"/>
    <dgm:cxn modelId="{08DED915-6C81-40C5-A7E6-15616CD4363F}" type="presParOf" srcId="{6C0D16F9-CD1A-4E84-8FAF-1CA82B30BACC}" destId="{C714243D-9292-4987-BC08-9716725C5DA3}" srcOrd="2" destOrd="0" presId="urn:microsoft.com/office/officeart/2005/8/layout/vList5"/>
    <dgm:cxn modelId="{DAA394AB-8A6A-4CE9-8B11-64AE59765CEE}" type="presParOf" srcId="{C714243D-9292-4987-BC08-9716725C5DA3}" destId="{7341ECBB-0244-4C05-8F5D-3675C4978007}" srcOrd="0" destOrd="0" presId="urn:microsoft.com/office/officeart/2005/8/layout/vList5"/>
    <dgm:cxn modelId="{157DC230-D32E-4687-B77A-0D97979C0067}" type="presParOf" srcId="{C714243D-9292-4987-BC08-9716725C5DA3}" destId="{ABBE0BFF-D7FC-46B4-82BC-D986D22CCACF}" srcOrd="1" destOrd="0" presId="urn:microsoft.com/office/officeart/2005/8/layout/vList5"/>
    <dgm:cxn modelId="{12618D0B-22AD-4B5D-880E-3B55883B0A78}" type="presParOf" srcId="{6C0D16F9-CD1A-4E84-8FAF-1CA82B30BACC}" destId="{1AD6830A-389D-40D9-A0C1-99F0F724D923}" srcOrd="3" destOrd="0" presId="urn:microsoft.com/office/officeart/2005/8/layout/vList5"/>
    <dgm:cxn modelId="{2325E13B-BCD6-48A7-8B38-394E6913A77C}" type="presParOf" srcId="{6C0D16F9-CD1A-4E84-8FAF-1CA82B30BACC}" destId="{1F9369BA-1D0C-46D0-BF82-94FBFEA3331A}" srcOrd="4" destOrd="0" presId="urn:microsoft.com/office/officeart/2005/8/layout/vList5"/>
    <dgm:cxn modelId="{346868EA-0557-4399-9DE1-90DADD55907C}" type="presParOf" srcId="{1F9369BA-1D0C-46D0-BF82-94FBFEA3331A}" destId="{F493CC63-8286-41A1-8D33-BDD94DF096D1}" srcOrd="0" destOrd="0" presId="urn:microsoft.com/office/officeart/2005/8/layout/vList5"/>
    <dgm:cxn modelId="{90531562-954E-4249-A6EB-FCA3215896C9}" type="presParOf" srcId="{1F9369BA-1D0C-46D0-BF82-94FBFEA3331A}" destId="{1F58A80C-1E72-4B37-A99A-952E7C35B636}" srcOrd="1" destOrd="0" presId="urn:microsoft.com/office/officeart/2005/8/layout/vList5"/>
    <dgm:cxn modelId="{3DBF769D-E2B1-431A-BACE-2ADB2E240640}" type="presParOf" srcId="{6C0D16F9-CD1A-4E84-8FAF-1CA82B30BACC}" destId="{746F77E4-3412-4D35-B481-925EEF0F71A3}" srcOrd="5" destOrd="0" presId="urn:microsoft.com/office/officeart/2005/8/layout/vList5"/>
    <dgm:cxn modelId="{23B1642B-93CE-4A73-BECA-EBC765FAADA5}" type="presParOf" srcId="{6C0D16F9-CD1A-4E84-8FAF-1CA82B30BACC}" destId="{31AEA553-E8A4-4D61-90D2-32B24A5DF79C}" srcOrd="6" destOrd="0" presId="urn:microsoft.com/office/officeart/2005/8/layout/vList5"/>
    <dgm:cxn modelId="{B9C9BD5E-7B40-48DE-A288-64B2B4007E74}" type="presParOf" srcId="{31AEA553-E8A4-4D61-90D2-32B24A5DF79C}" destId="{110D2062-736E-4DD8-A992-123C8C2ACA4D}" srcOrd="0" destOrd="0" presId="urn:microsoft.com/office/officeart/2005/8/layout/vList5"/>
    <dgm:cxn modelId="{5752B8F0-B296-48DF-B1FA-51459B24D4A6}" type="presParOf" srcId="{31AEA553-E8A4-4D61-90D2-32B24A5DF79C}" destId="{394CE621-3E61-44B1-85F7-3EC62097D753}" srcOrd="1" destOrd="0" presId="urn:microsoft.com/office/officeart/2005/8/layout/vList5"/>
    <dgm:cxn modelId="{58886FED-D2AB-441F-8D5C-11DDAD1BC913}" type="presParOf" srcId="{6C0D16F9-CD1A-4E84-8FAF-1CA82B30BACC}" destId="{66968B95-58E2-4590-A68F-5A1749868796}" srcOrd="7" destOrd="0" presId="urn:microsoft.com/office/officeart/2005/8/layout/vList5"/>
    <dgm:cxn modelId="{94C5B6DB-DBB8-448E-93E6-C792659EE7A0}" type="presParOf" srcId="{6C0D16F9-CD1A-4E84-8FAF-1CA82B30BACC}" destId="{53F8D1A7-CAEC-46AA-8B71-585E0C7935A3}" srcOrd="8" destOrd="0" presId="urn:microsoft.com/office/officeart/2005/8/layout/vList5"/>
    <dgm:cxn modelId="{E2F7BFFD-57FB-4652-A8E1-F2A11416750A}" type="presParOf" srcId="{53F8D1A7-CAEC-46AA-8B71-585E0C7935A3}" destId="{00F65C0B-E61F-4CA2-A8F4-F0EB871DD8BA}" srcOrd="0" destOrd="0" presId="urn:microsoft.com/office/officeart/2005/8/layout/vList5"/>
    <dgm:cxn modelId="{18DD8949-C3AC-42F0-B409-15EFE8996D9E}" type="presParOf" srcId="{53F8D1A7-CAEC-46AA-8B71-585E0C7935A3}" destId="{BD02645C-1C61-4A29-9E6C-4AEDA91844A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E4856B-19E4-42E9-ABDF-5E7FF5416229}" type="doc">
      <dgm:prSet loTypeId="urn:microsoft.com/office/officeart/2005/8/layout/vList5" loCatId="list" qsTypeId="urn:microsoft.com/office/officeart/2005/8/quickstyle/simple4" qsCatId="simple" csTypeId="urn:microsoft.com/office/officeart/2005/8/colors/accent6_2" csCatId="accent6"/>
      <dgm:spPr/>
      <dgm:t>
        <a:bodyPr/>
        <a:lstStyle/>
        <a:p>
          <a:endParaRPr lang="en-US"/>
        </a:p>
      </dgm:t>
    </dgm:pt>
    <dgm:pt modelId="{20FD4DF9-D1CD-49E0-AB83-9CED21D45D68}">
      <dgm:prSet/>
      <dgm:spPr/>
      <dgm:t>
        <a:bodyPr/>
        <a:lstStyle/>
        <a:p>
          <a:r>
            <a:rPr lang="en-US" b="1" i="0"/>
            <a:t>Non-Device Padding: </a:t>
          </a:r>
          <a:endParaRPr lang="en-US"/>
        </a:p>
      </dgm:t>
    </dgm:pt>
    <dgm:pt modelId="{66A3DB82-4E76-4CF7-BF85-BC657C402D6A}" type="parTrans" cxnId="{933660F5-0008-4456-B229-1DC48FA45B2B}">
      <dgm:prSet/>
      <dgm:spPr/>
      <dgm:t>
        <a:bodyPr/>
        <a:lstStyle/>
        <a:p>
          <a:endParaRPr lang="en-US"/>
        </a:p>
      </dgm:t>
    </dgm:pt>
    <dgm:pt modelId="{C8026AC4-EC41-4D68-9B3C-D86E41FEC740}" type="sibTrans" cxnId="{933660F5-0008-4456-B229-1DC48FA45B2B}">
      <dgm:prSet/>
      <dgm:spPr/>
      <dgm:t>
        <a:bodyPr/>
        <a:lstStyle/>
        <a:p>
          <a:endParaRPr lang="en-US"/>
        </a:p>
      </dgm:t>
    </dgm:pt>
    <dgm:pt modelId="{51BC760A-1307-45A7-901B-6F528BFB2925}">
      <dgm:prSet/>
      <dgm:spPr/>
      <dgm:t>
        <a:bodyPr/>
        <a:lstStyle/>
        <a:p>
          <a:r>
            <a:rPr lang="en-US" b="0" i="0" dirty="0"/>
            <a:t>Consider prophylactic padding over bony prominences; assess skin under padding at least daily</a:t>
          </a:r>
          <a:endParaRPr lang="en-US" dirty="0"/>
        </a:p>
      </dgm:t>
    </dgm:pt>
    <dgm:pt modelId="{3186FDE0-B113-4024-BC0A-499594FC1A1D}" type="parTrans" cxnId="{AF8ADDA0-3916-4421-ACEE-AF5D0675E4B2}">
      <dgm:prSet/>
      <dgm:spPr/>
      <dgm:t>
        <a:bodyPr/>
        <a:lstStyle/>
        <a:p>
          <a:endParaRPr lang="en-US"/>
        </a:p>
      </dgm:t>
    </dgm:pt>
    <dgm:pt modelId="{D7FAB9E9-7B44-411F-AEAA-55D7E58CAC08}" type="sibTrans" cxnId="{AF8ADDA0-3916-4421-ACEE-AF5D0675E4B2}">
      <dgm:prSet/>
      <dgm:spPr/>
      <dgm:t>
        <a:bodyPr/>
        <a:lstStyle/>
        <a:p>
          <a:endParaRPr lang="en-US"/>
        </a:p>
      </dgm:t>
    </dgm:pt>
    <dgm:pt modelId="{4E76CB93-E99D-4420-9638-5199FE119FD2}">
      <dgm:prSet/>
      <dgm:spPr/>
      <dgm:t>
        <a:bodyPr/>
        <a:lstStyle/>
        <a:p>
          <a:r>
            <a:rPr lang="en-US" b="1" i="0"/>
            <a:t>Assessment for Proper Fit of Respiratory Devices</a:t>
          </a:r>
          <a:r>
            <a:rPr lang="en-US" b="0" i="0"/>
            <a:t>: </a:t>
          </a:r>
          <a:endParaRPr lang="en-US"/>
        </a:p>
      </dgm:t>
    </dgm:pt>
    <dgm:pt modelId="{E3C0F9FB-92E5-4188-95AA-60C2F7A1EDC1}" type="parTrans" cxnId="{06B9E03F-2904-4471-A310-43309F3920C3}">
      <dgm:prSet/>
      <dgm:spPr/>
      <dgm:t>
        <a:bodyPr/>
        <a:lstStyle/>
        <a:p>
          <a:endParaRPr lang="en-US"/>
        </a:p>
      </dgm:t>
    </dgm:pt>
    <dgm:pt modelId="{8590F2AC-2BBB-4981-AE7C-A06C075C1832}" type="sibTrans" cxnId="{06B9E03F-2904-4471-A310-43309F3920C3}">
      <dgm:prSet/>
      <dgm:spPr/>
      <dgm:t>
        <a:bodyPr/>
        <a:lstStyle/>
        <a:p>
          <a:endParaRPr lang="en-US"/>
        </a:p>
      </dgm:t>
    </dgm:pt>
    <dgm:pt modelId="{F0E607FD-ADC0-441F-9550-F2BD52D02A76}">
      <dgm:prSet/>
      <dgm:spPr/>
      <dgm:t>
        <a:bodyPr/>
        <a:lstStyle/>
        <a:p>
          <a:r>
            <a:rPr lang="en-US" b="0" i="0"/>
            <a:t>Routine assessment of masks, nasal cannula, tracheostomy ties, and ETTs to ensure devices are not too tight</a:t>
          </a:r>
          <a:endParaRPr lang="en-US"/>
        </a:p>
      </dgm:t>
    </dgm:pt>
    <dgm:pt modelId="{1E90AF6F-F01F-40EA-BFF7-55F1B09BB1B5}" type="parTrans" cxnId="{326895B0-B71D-4A57-B327-F565195B2F94}">
      <dgm:prSet/>
      <dgm:spPr/>
      <dgm:t>
        <a:bodyPr/>
        <a:lstStyle/>
        <a:p>
          <a:endParaRPr lang="en-US"/>
        </a:p>
      </dgm:t>
    </dgm:pt>
    <dgm:pt modelId="{6E8FD072-3D2D-4866-955B-7711DA6B9F82}" type="sibTrans" cxnId="{326895B0-B71D-4A57-B327-F565195B2F94}">
      <dgm:prSet/>
      <dgm:spPr/>
      <dgm:t>
        <a:bodyPr/>
        <a:lstStyle/>
        <a:p>
          <a:endParaRPr lang="en-US"/>
        </a:p>
      </dgm:t>
    </dgm:pt>
    <dgm:pt modelId="{414B519E-8082-4E16-90E1-F42793B97985}">
      <dgm:prSet/>
      <dgm:spPr/>
      <dgm:t>
        <a:bodyPr/>
        <a:lstStyle/>
        <a:p>
          <a:r>
            <a:rPr lang="en-US" b="1" i="0"/>
            <a:t>Device Padding</a:t>
          </a:r>
          <a:r>
            <a:rPr lang="en-US" b="0" i="0"/>
            <a:t>: </a:t>
          </a:r>
          <a:endParaRPr lang="en-US"/>
        </a:p>
      </dgm:t>
    </dgm:pt>
    <dgm:pt modelId="{37C170BD-FBA0-4735-8D5C-F945804D5462}" type="parTrans" cxnId="{FA6725B0-16B7-4658-A122-BA71AEC7556B}">
      <dgm:prSet/>
      <dgm:spPr/>
      <dgm:t>
        <a:bodyPr/>
        <a:lstStyle/>
        <a:p>
          <a:endParaRPr lang="en-US"/>
        </a:p>
      </dgm:t>
    </dgm:pt>
    <dgm:pt modelId="{3A7D50DD-3A69-469D-9520-BD73C6A45E18}" type="sibTrans" cxnId="{FA6725B0-16B7-4658-A122-BA71AEC7556B}">
      <dgm:prSet/>
      <dgm:spPr/>
      <dgm:t>
        <a:bodyPr/>
        <a:lstStyle/>
        <a:p>
          <a:endParaRPr lang="en-US"/>
        </a:p>
      </dgm:t>
    </dgm:pt>
    <dgm:pt modelId="{5671959D-217A-4D95-AB33-A5AD94761325}">
      <dgm:prSet/>
      <dgm:spPr/>
      <dgm:t>
        <a:bodyPr/>
        <a:lstStyle/>
        <a:p>
          <a:r>
            <a:rPr lang="en-US" b="0" i="0"/>
            <a:t>Use prophylactic padding under medical devices per manufacturer instructions when available and not contraindicated</a:t>
          </a:r>
          <a:endParaRPr lang="en-US"/>
        </a:p>
      </dgm:t>
    </dgm:pt>
    <dgm:pt modelId="{33D202C8-EE00-421C-8B93-C730FA12E0A7}" type="parTrans" cxnId="{1E2606AE-E308-447E-8710-5C2846B23D4A}">
      <dgm:prSet/>
      <dgm:spPr/>
      <dgm:t>
        <a:bodyPr/>
        <a:lstStyle/>
        <a:p>
          <a:endParaRPr lang="en-US"/>
        </a:p>
      </dgm:t>
    </dgm:pt>
    <dgm:pt modelId="{0BF9BC7C-47C1-4321-80F1-8659573DC324}" type="sibTrans" cxnId="{1E2606AE-E308-447E-8710-5C2846B23D4A}">
      <dgm:prSet/>
      <dgm:spPr/>
      <dgm:t>
        <a:bodyPr/>
        <a:lstStyle/>
        <a:p>
          <a:endParaRPr lang="en-US"/>
        </a:p>
      </dgm:t>
    </dgm:pt>
    <dgm:pt modelId="{53989DFB-725A-4226-AD57-B11F36111DC7}" type="pres">
      <dgm:prSet presAssocID="{3CE4856B-19E4-42E9-ABDF-5E7FF5416229}" presName="Name0" presStyleCnt="0">
        <dgm:presLayoutVars>
          <dgm:dir/>
          <dgm:animLvl val="lvl"/>
          <dgm:resizeHandles val="exact"/>
        </dgm:presLayoutVars>
      </dgm:prSet>
      <dgm:spPr/>
    </dgm:pt>
    <dgm:pt modelId="{249D9B3A-2C46-488A-A440-6AA4DCFC4596}" type="pres">
      <dgm:prSet presAssocID="{20FD4DF9-D1CD-49E0-AB83-9CED21D45D68}" presName="linNode" presStyleCnt="0"/>
      <dgm:spPr/>
    </dgm:pt>
    <dgm:pt modelId="{1B60CB66-2218-43F1-90FE-149AF92005BD}" type="pres">
      <dgm:prSet presAssocID="{20FD4DF9-D1CD-49E0-AB83-9CED21D45D68}" presName="parentText" presStyleLbl="node1" presStyleIdx="0" presStyleCnt="3">
        <dgm:presLayoutVars>
          <dgm:chMax val="1"/>
          <dgm:bulletEnabled val="1"/>
        </dgm:presLayoutVars>
      </dgm:prSet>
      <dgm:spPr/>
    </dgm:pt>
    <dgm:pt modelId="{59806B81-5A64-4CA4-9108-3DFDA92F2F2B}" type="pres">
      <dgm:prSet presAssocID="{20FD4DF9-D1CD-49E0-AB83-9CED21D45D68}" presName="descendantText" presStyleLbl="alignAccFollowNode1" presStyleIdx="0" presStyleCnt="3">
        <dgm:presLayoutVars>
          <dgm:bulletEnabled val="1"/>
        </dgm:presLayoutVars>
      </dgm:prSet>
      <dgm:spPr/>
    </dgm:pt>
    <dgm:pt modelId="{1C676D55-6C79-4863-92B5-93FB8F8630A0}" type="pres">
      <dgm:prSet presAssocID="{C8026AC4-EC41-4D68-9B3C-D86E41FEC740}" presName="sp" presStyleCnt="0"/>
      <dgm:spPr/>
    </dgm:pt>
    <dgm:pt modelId="{E1971EF3-EE05-4C2D-82F3-635A7BEF624F}" type="pres">
      <dgm:prSet presAssocID="{4E76CB93-E99D-4420-9638-5199FE119FD2}" presName="linNode" presStyleCnt="0"/>
      <dgm:spPr/>
    </dgm:pt>
    <dgm:pt modelId="{A3D7DE37-ADEC-4FB6-9508-53FFAFAB5779}" type="pres">
      <dgm:prSet presAssocID="{4E76CB93-E99D-4420-9638-5199FE119FD2}" presName="parentText" presStyleLbl="node1" presStyleIdx="1" presStyleCnt="3">
        <dgm:presLayoutVars>
          <dgm:chMax val="1"/>
          <dgm:bulletEnabled val="1"/>
        </dgm:presLayoutVars>
      </dgm:prSet>
      <dgm:spPr/>
    </dgm:pt>
    <dgm:pt modelId="{C100370B-8482-41F7-BACE-DE97B75FB00C}" type="pres">
      <dgm:prSet presAssocID="{4E76CB93-E99D-4420-9638-5199FE119FD2}" presName="descendantText" presStyleLbl="alignAccFollowNode1" presStyleIdx="1" presStyleCnt="3">
        <dgm:presLayoutVars>
          <dgm:bulletEnabled val="1"/>
        </dgm:presLayoutVars>
      </dgm:prSet>
      <dgm:spPr/>
    </dgm:pt>
    <dgm:pt modelId="{575291FE-8460-4794-845D-E5011F34808B}" type="pres">
      <dgm:prSet presAssocID="{8590F2AC-2BBB-4981-AE7C-A06C075C1832}" presName="sp" presStyleCnt="0"/>
      <dgm:spPr/>
    </dgm:pt>
    <dgm:pt modelId="{782FFDCB-08F6-4D1E-98A4-DFCA2F9B6017}" type="pres">
      <dgm:prSet presAssocID="{414B519E-8082-4E16-90E1-F42793B97985}" presName="linNode" presStyleCnt="0"/>
      <dgm:spPr/>
    </dgm:pt>
    <dgm:pt modelId="{99F2D240-4232-447B-8D0C-9C94125FC6B3}" type="pres">
      <dgm:prSet presAssocID="{414B519E-8082-4E16-90E1-F42793B97985}" presName="parentText" presStyleLbl="node1" presStyleIdx="2" presStyleCnt="3">
        <dgm:presLayoutVars>
          <dgm:chMax val="1"/>
          <dgm:bulletEnabled val="1"/>
        </dgm:presLayoutVars>
      </dgm:prSet>
      <dgm:spPr/>
    </dgm:pt>
    <dgm:pt modelId="{A8751C06-9523-423C-8197-BBB8B0AD5D1A}" type="pres">
      <dgm:prSet presAssocID="{414B519E-8082-4E16-90E1-F42793B97985}" presName="descendantText" presStyleLbl="alignAccFollowNode1" presStyleIdx="2" presStyleCnt="3">
        <dgm:presLayoutVars>
          <dgm:bulletEnabled val="1"/>
        </dgm:presLayoutVars>
      </dgm:prSet>
      <dgm:spPr/>
    </dgm:pt>
  </dgm:ptLst>
  <dgm:cxnLst>
    <dgm:cxn modelId="{885D500B-1EE0-4B13-84A0-1677ADBBB11F}" type="presOf" srcId="{3CE4856B-19E4-42E9-ABDF-5E7FF5416229}" destId="{53989DFB-725A-4226-AD57-B11F36111DC7}" srcOrd="0" destOrd="0" presId="urn:microsoft.com/office/officeart/2005/8/layout/vList5"/>
    <dgm:cxn modelId="{92633412-80E3-44A6-A8F5-F960CB4F641C}" type="presOf" srcId="{414B519E-8082-4E16-90E1-F42793B97985}" destId="{99F2D240-4232-447B-8D0C-9C94125FC6B3}" srcOrd="0" destOrd="0" presId="urn:microsoft.com/office/officeart/2005/8/layout/vList5"/>
    <dgm:cxn modelId="{06B9E03F-2904-4471-A310-43309F3920C3}" srcId="{3CE4856B-19E4-42E9-ABDF-5E7FF5416229}" destId="{4E76CB93-E99D-4420-9638-5199FE119FD2}" srcOrd="1" destOrd="0" parTransId="{E3C0F9FB-92E5-4188-95AA-60C2F7A1EDC1}" sibTransId="{8590F2AC-2BBB-4981-AE7C-A06C075C1832}"/>
    <dgm:cxn modelId="{2FFB617A-8192-4E40-94B1-10DE32765C94}" type="presOf" srcId="{51BC760A-1307-45A7-901B-6F528BFB2925}" destId="{59806B81-5A64-4CA4-9108-3DFDA92F2F2B}" srcOrd="0" destOrd="0" presId="urn:microsoft.com/office/officeart/2005/8/layout/vList5"/>
    <dgm:cxn modelId="{9876EB8B-EB13-42DF-BD38-4C17D5C16CD9}" type="presOf" srcId="{F0E607FD-ADC0-441F-9550-F2BD52D02A76}" destId="{C100370B-8482-41F7-BACE-DE97B75FB00C}" srcOrd="0" destOrd="0" presId="urn:microsoft.com/office/officeart/2005/8/layout/vList5"/>
    <dgm:cxn modelId="{C9E94A8E-31C2-45F1-AA9A-2D61588471F3}" type="presOf" srcId="{20FD4DF9-D1CD-49E0-AB83-9CED21D45D68}" destId="{1B60CB66-2218-43F1-90FE-149AF92005BD}" srcOrd="0" destOrd="0" presId="urn:microsoft.com/office/officeart/2005/8/layout/vList5"/>
    <dgm:cxn modelId="{654D389B-68BD-4790-8812-5B8080DE1D15}" type="presOf" srcId="{4E76CB93-E99D-4420-9638-5199FE119FD2}" destId="{A3D7DE37-ADEC-4FB6-9508-53FFAFAB5779}" srcOrd="0" destOrd="0" presId="urn:microsoft.com/office/officeart/2005/8/layout/vList5"/>
    <dgm:cxn modelId="{AF8ADDA0-3916-4421-ACEE-AF5D0675E4B2}" srcId="{20FD4DF9-D1CD-49E0-AB83-9CED21D45D68}" destId="{51BC760A-1307-45A7-901B-6F528BFB2925}" srcOrd="0" destOrd="0" parTransId="{3186FDE0-B113-4024-BC0A-499594FC1A1D}" sibTransId="{D7FAB9E9-7B44-411F-AEAA-55D7E58CAC08}"/>
    <dgm:cxn modelId="{1E2606AE-E308-447E-8710-5C2846B23D4A}" srcId="{414B519E-8082-4E16-90E1-F42793B97985}" destId="{5671959D-217A-4D95-AB33-A5AD94761325}" srcOrd="0" destOrd="0" parTransId="{33D202C8-EE00-421C-8B93-C730FA12E0A7}" sibTransId="{0BF9BC7C-47C1-4321-80F1-8659573DC324}"/>
    <dgm:cxn modelId="{FA6725B0-16B7-4658-A122-BA71AEC7556B}" srcId="{3CE4856B-19E4-42E9-ABDF-5E7FF5416229}" destId="{414B519E-8082-4E16-90E1-F42793B97985}" srcOrd="2" destOrd="0" parTransId="{37C170BD-FBA0-4735-8D5C-F945804D5462}" sibTransId="{3A7D50DD-3A69-469D-9520-BD73C6A45E18}"/>
    <dgm:cxn modelId="{326895B0-B71D-4A57-B327-F565195B2F94}" srcId="{4E76CB93-E99D-4420-9638-5199FE119FD2}" destId="{F0E607FD-ADC0-441F-9550-F2BD52D02A76}" srcOrd="0" destOrd="0" parTransId="{1E90AF6F-F01F-40EA-BFF7-55F1B09BB1B5}" sibTransId="{6E8FD072-3D2D-4866-955B-7711DA6B9F82}"/>
    <dgm:cxn modelId="{AA4EFEC9-949F-443C-811F-D656590E3B91}" type="presOf" srcId="{5671959D-217A-4D95-AB33-A5AD94761325}" destId="{A8751C06-9523-423C-8197-BBB8B0AD5D1A}" srcOrd="0" destOrd="0" presId="urn:microsoft.com/office/officeart/2005/8/layout/vList5"/>
    <dgm:cxn modelId="{933660F5-0008-4456-B229-1DC48FA45B2B}" srcId="{3CE4856B-19E4-42E9-ABDF-5E7FF5416229}" destId="{20FD4DF9-D1CD-49E0-AB83-9CED21D45D68}" srcOrd="0" destOrd="0" parTransId="{66A3DB82-4E76-4CF7-BF85-BC657C402D6A}" sibTransId="{C8026AC4-EC41-4D68-9B3C-D86E41FEC740}"/>
    <dgm:cxn modelId="{27A51E8B-4577-485E-B714-1F37A0010A04}" type="presParOf" srcId="{53989DFB-725A-4226-AD57-B11F36111DC7}" destId="{249D9B3A-2C46-488A-A440-6AA4DCFC4596}" srcOrd="0" destOrd="0" presId="urn:microsoft.com/office/officeart/2005/8/layout/vList5"/>
    <dgm:cxn modelId="{92367818-DF9A-49E2-B118-9BC190C2C486}" type="presParOf" srcId="{249D9B3A-2C46-488A-A440-6AA4DCFC4596}" destId="{1B60CB66-2218-43F1-90FE-149AF92005BD}" srcOrd="0" destOrd="0" presId="urn:microsoft.com/office/officeart/2005/8/layout/vList5"/>
    <dgm:cxn modelId="{C74F7406-759C-4346-A0F4-E45A3A3DAD38}" type="presParOf" srcId="{249D9B3A-2C46-488A-A440-6AA4DCFC4596}" destId="{59806B81-5A64-4CA4-9108-3DFDA92F2F2B}" srcOrd="1" destOrd="0" presId="urn:microsoft.com/office/officeart/2005/8/layout/vList5"/>
    <dgm:cxn modelId="{0A62F1C6-E03F-446A-B1AC-9DD593C1F82F}" type="presParOf" srcId="{53989DFB-725A-4226-AD57-B11F36111DC7}" destId="{1C676D55-6C79-4863-92B5-93FB8F8630A0}" srcOrd="1" destOrd="0" presId="urn:microsoft.com/office/officeart/2005/8/layout/vList5"/>
    <dgm:cxn modelId="{B0898456-6BBD-47FE-9CDB-C09EEF7EE73B}" type="presParOf" srcId="{53989DFB-725A-4226-AD57-B11F36111DC7}" destId="{E1971EF3-EE05-4C2D-82F3-635A7BEF624F}" srcOrd="2" destOrd="0" presId="urn:microsoft.com/office/officeart/2005/8/layout/vList5"/>
    <dgm:cxn modelId="{E45C9F5A-2784-49BA-BCD6-82FF02E9667E}" type="presParOf" srcId="{E1971EF3-EE05-4C2D-82F3-635A7BEF624F}" destId="{A3D7DE37-ADEC-4FB6-9508-53FFAFAB5779}" srcOrd="0" destOrd="0" presId="urn:microsoft.com/office/officeart/2005/8/layout/vList5"/>
    <dgm:cxn modelId="{A47A0C2D-A90B-4F24-B5C3-1650A3C8FB22}" type="presParOf" srcId="{E1971EF3-EE05-4C2D-82F3-635A7BEF624F}" destId="{C100370B-8482-41F7-BACE-DE97B75FB00C}" srcOrd="1" destOrd="0" presId="urn:microsoft.com/office/officeart/2005/8/layout/vList5"/>
    <dgm:cxn modelId="{DDC56132-41B0-408E-AFB2-33C2BD9F4BB9}" type="presParOf" srcId="{53989DFB-725A-4226-AD57-B11F36111DC7}" destId="{575291FE-8460-4794-845D-E5011F34808B}" srcOrd="3" destOrd="0" presId="urn:microsoft.com/office/officeart/2005/8/layout/vList5"/>
    <dgm:cxn modelId="{722B9F54-23E7-458C-826A-A7CEBC864404}" type="presParOf" srcId="{53989DFB-725A-4226-AD57-B11F36111DC7}" destId="{782FFDCB-08F6-4D1E-98A4-DFCA2F9B6017}" srcOrd="4" destOrd="0" presId="urn:microsoft.com/office/officeart/2005/8/layout/vList5"/>
    <dgm:cxn modelId="{965AF228-20ED-4E74-897D-88A000278D72}" type="presParOf" srcId="{782FFDCB-08F6-4D1E-98A4-DFCA2F9B6017}" destId="{99F2D240-4232-447B-8D0C-9C94125FC6B3}" srcOrd="0" destOrd="0" presId="urn:microsoft.com/office/officeart/2005/8/layout/vList5"/>
    <dgm:cxn modelId="{0219CE4E-7030-4C18-B621-B91FE0F0F644}" type="presParOf" srcId="{782FFDCB-08F6-4D1E-98A4-DFCA2F9B6017}" destId="{A8751C06-9523-423C-8197-BBB8B0AD5D1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E49313-437A-4D4E-AFA2-22C2102A9EE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D289EDD-D66B-4ECF-B512-CE4A12F137B9}">
      <dgm:prSet/>
      <dgm:spPr/>
      <dgm:t>
        <a:bodyPr/>
        <a:lstStyle/>
        <a:p>
          <a:pPr>
            <a:lnSpc>
              <a:spcPct val="100000"/>
            </a:lnSpc>
          </a:pPr>
          <a:r>
            <a:rPr lang="en-US" dirty="0"/>
            <a:t>Aim: By December 2026, improve compliance with the selected SPS bundle element to ≥90% and contribute to a reduction in overall unit pressure injuries</a:t>
          </a:r>
        </a:p>
      </dgm:t>
    </dgm:pt>
    <dgm:pt modelId="{FE9BBAE8-92F9-44E1-8E44-7F04C64F4C16}" type="parTrans" cxnId="{13FCF4A2-9BC2-4613-BBCE-732A7C9FC35E}">
      <dgm:prSet/>
      <dgm:spPr/>
      <dgm:t>
        <a:bodyPr/>
        <a:lstStyle/>
        <a:p>
          <a:endParaRPr lang="en-US"/>
        </a:p>
      </dgm:t>
    </dgm:pt>
    <dgm:pt modelId="{F9F830F8-965A-4D5D-A914-52FB668F8B3A}" type="sibTrans" cxnId="{13FCF4A2-9BC2-4613-BBCE-732A7C9FC35E}">
      <dgm:prSet/>
      <dgm:spPr/>
      <dgm:t>
        <a:bodyPr/>
        <a:lstStyle/>
        <a:p>
          <a:endParaRPr lang="en-US"/>
        </a:p>
      </dgm:t>
    </dgm:pt>
    <dgm:pt modelId="{DAD2F8E0-C0FE-46E3-BF36-78FA8AC333BA}">
      <dgm:prSet/>
      <dgm:spPr/>
      <dgm:t>
        <a:bodyPr/>
        <a:lstStyle/>
        <a:p>
          <a:pPr>
            <a:lnSpc>
              <a:spcPct val="100000"/>
            </a:lnSpc>
          </a:pPr>
          <a:r>
            <a:rPr lang="en-US" dirty="0"/>
            <a:t>System Level Outcome Measures: Overall HAPI rate; Aggregate Bundle Compliance Scores</a:t>
          </a:r>
        </a:p>
      </dgm:t>
    </dgm:pt>
    <dgm:pt modelId="{8D7E1A5D-3DD7-4158-BE9A-077B8650386A}" type="parTrans" cxnId="{B74DCD5C-D623-4C54-BAD8-A2A07C54D173}">
      <dgm:prSet/>
      <dgm:spPr/>
      <dgm:t>
        <a:bodyPr/>
        <a:lstStyle/>
        <a:p>
          <a:endParaRPr lang="en-US"/>
        </a:p>
      </dgm:t>
    </dgm:pt>
    <dgm:pt modelId="{31331E71-CEB8-44CE-A07C-454AFD1CF430}" type="sibTrans" cxnId="{B74DCD5C-D623-4C54-BAD8-A2A07C54D173}">
      <dgm:prSet/>
      <dgm:spPr/>
      <dgm:t>
        <a:bodyPr/>
        <a:lstStyle/>
        <a:p>
          <a:endParaRPr lang="en-US"/>
        </a:p>
      </dgm:t>
    </dgm:pt>
    <dgm:pt modelId="{909A87F6-7ABA-4FAC-97DF-8422CD06633F}">
      <dgm:prSet/>
      <dgm:spPr/>
      <dgm:t>
        <a:bodyPr/>
        <a:lstStyle/>
        <a:p>
          <a:pPr>
            <a:lnSpc>
              <a:spcPct val="100000"/>
            </a:lnSpc>
          </a:pPr>
          <a:r>
            <a:rPr lang="en-US" dirty="0"/>
            <a:t>Unit Level Outcome Measures: </a:t>
          </a:r>
          <a:r>
            <a:rPr lang="en-US" i="0" dirty="0"/>
            <a:t>Unit-chosen outcomes related to the selected bundle element</a:t>
          </a:r>
          <a:r>
            <a:rPr lang="en-US" i="1" dirty="0"/>
            <a:t>
(for example: repositioning reliability, device checks, skin assessment consistency)</a:t>
          </a:r>
          <a:endParaRPr lang="en-US" dirty="0"/>
        </a:p>
      </dgm:t>
    </dgm:pt>
    <dgm:pt modelId="{08B3A6D0-E075-4EF7-8B5C-8B7ECE6CD32A}" type="parTrans" cxnId="{32AC1918-6AF7-4A3D-B2CB-F8E8E5639D59}">
      <dgm:prSet/>
      <dgm:spPr/>
      <dgm:t>
        <a:bodyPr/>
        <a:lstStyle/>
        <a:p>
          <a:endParaRPr lang="en-US"/>
        </a:p>
      </dgm:t>
    </dgm:pt>
    <dgm:pt modelId="{FAAAAA25-2B99-40FB-A0B4-79444169A9EB}" type="sibTrans" cxnId="{32AC1918-6AF7-4A3D-B2CB-F8E8E5639D59}">
      <dgm:prSet/>
      <dgm:spPr/>
      <dgm:t>
        <a:bodyPr/>
        <a:lstStyle/>
        <a:p>
          <a:endParaRPr lang="en-US"/>
        </a:p>
      </dgm:t>
    </dgm:pt>
    <dgm:pt modelId="{A2C13C62-D08D-4F21-A14E-58F4A4D3B175}">
      <dgm:prSet/>
      <dgm:spPr/>
      <dgm:t>
        <a:bodyPr/>
        <a:lstStyle/>
        <a:p>
          <a:pPr>
            <a:lnSpc>
              <a:spcPct val="100000"/>
            </a:lnSpc>
          </a:pPr>
          <a:r>
            <a:rPr lang="en-US" dirty="0"/>
            <a:t>Process Measures: Simple unit audits focused on the selected bundle element or process</a:t>
          </a:r>
        </a:p>
      </dgm:t>
    </dgm:pt>
    <dgm:pt modelId="{0D1ABC3F-0DCC-45A7-84F8-15BA643784AD}" type="parTrans" cxnId="{2DD819E2-DFCD-4A3B-B90D-80FC8BFC9152}">
      <dgm:prSet/>
      <dgm:spPr/>
      <dgm:t>
        <a:bodyPr/>
        <a:lstStyle/>
        <a:p>
          <a:endParaRPr lang="en-US"/>
        </a:p>
      </dgm:t>
    </dgm:pt>
    <dgm:pt modelId="{8B9AE6C5-D283-44AD-A713-A3040371B0A5}" type="sibTrans" cxnId="{2DD819E2-DFCD-4A3B-B90D-80FC8BFC9152}">
      <dgm:prSet/>
      <dgm:spPr/>
      <dgm:t>
        <a:bodyPr/>
        <a:lstStyle/>
        <a:p>
          <a:endParaRPr lang="en-US"/>
        </a:p>
      </dgm:t>
    </dgm:pt>
    <dgm:pt modelId="{48D60E7E-E5E9-496B-A549-32FD1FAC9A17}">
      <dgm:prSet/>
      <dgm:spPr/>
      <dgm:t>
        <a:bodyPr/>
        <a:lstStyle/>
        <a:p>
          <a:pPr>
            <a:lnSpc>
              <a:spcPct val="100000"/>
            </a:lnSpc>
          </a:pPr>
          <a:r>
            <a:rPr lang="en-US" dirty="0"/>
            <a:t>Balancing Measures: Impact on nurse workload, any new skin concerns, or workflow challenges that make prevention harder</a:t>
          </a:r>
        </a:p>
      </dgm:t>
    </dgm:pt>
    <dgm:pt modelId="{2836CA92-78E1-4088-BB75-B202AF108D5A}" type="parTrans" cxnId="{6BFFF673-9325-4566-B149-C6F62028DDF5}">
      <dgm:prSet/>
      <dgm:spPr/>
      <dgm:t>
        <a:bodyPr/>
        <a:lstStyle/>
        <a:p>
          <a:endParaRPr lang="en-US"/>
        </a:p>
      </dgm:t>
    </dgm:pt>
    <dgm:pt modelId="{D3923249-5B60-4648-A82D-DC83E499F1BE}" type="sibTrans" cxnId="{6BFFF673-9325-4566-B149-C6F62028DDF5}">
      <dgm:prSet/>
      <dgm:spPr/>
      <dgm:t>
        <a:bodyPr/>
        <a:lstStyle/>
        <a:p>
          <a:endParaRPr lang="en-US"/>
        </a:p>
      </dgm:t>
    </dgm:pt>
    <dgm:pt modelId="{7C3D48A2-4136-4654-B933-DCD7DAB99B35}" type="pres">
      <dgm:prSet presAssocID="{7DE49313-437A-4D4E-AFA2-22C2102A9EE3}" presName="root" presStyleCnt="0">
        <dgm:presLayoutVars>
          <dgm:dir/>
          <dgm:resizeHandles val="exact"/>
        </dgm:presLayoutVars>
      </dgm:prSet>
      <dgm:spPr/>
    </dgm:pt>
    <dgm:pt modelId="{37592BD9-D8AC-4B59-8155-09D46B2E64D2}" type="pres">
      <dgm:prSet presAssocID="{6D289EDD-D66B-4ECF-B512-CE4A12F137B9}" presName="compNode" presStyleCnt="0"/>
      <dgm:spPr/>
    </dgm:pt>
    <dgm:pt modelId="{CCC4CB91-899D-4D34-91F8-1BD7B0B4D966}" type="pres">
      <dgm:prSet presAssocID="{6D289EDD-D66B-4ECF-B512-CE4A12F137B9}" presName="bgRect" presStyleLbl="bgShp" presStyleIdx="0" presStyleCnt="5"/>
      <dgm:spPr/>
    </dgm:pt>
    <dgm:pt modelId="{1376F6DD-E834-4B75-A43A-90535A0DC655}" type="pres">
      <dgm:prSet presAssocID="{6D289EDD-D66B-4ECF-B512-CE4A12F137B9}"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arget"/>
        </a:ext>
      </dgm:extLst>
    </dgm:pt>
    <dgm:pt modelId="{8F228E4F-AF2A-4E01-9129-C5DC326C0947}" type="pres">
      <dgm:prSet presAssocID="{6D289EDD-D66B-4ECF-B512-CE4A12F137B9}" presName="spaceRect" presStyleCnt="0"/>
      <dgm:spPr/>
    </dgm:pt>
    <dgm:pt modelId="{8F960648-0195-459D-96A5-580343D0E755}" type="pres">
      <dgm:prSet presAssocID="{6D289EDD-D66B-4ECF-B512-CE4A12F137B9}" presName="parTx" presStyleLbl="revTx" presStyleIdx="0" presStyleCnt="5">
        <dgm:presLayoutVars>
          <dgm:chMax val="0"/>
          <dgm:chPref val="0"/>
        </dgm:presLayoutVars>
      </dgm:prSet>
      <dgm:spPr/>
    </dgm:pt>
    <dgm:pt modelId="{AF9976E6-2903-446B-81B5-D048FE870D2C}" type="pres">
      <dgm:prSet presAssocID="{F9F830F8-965A-4D5D-A914-52FB668F8B3A}" presName="sibTrans" presStyleCnt="0"/>
      <dgm:spPr/>
    </dgm:pt>
    <dgm:pt modelId="{F592FD57-E48D-4631-AD8C-13695230676C}" type="pres">
      <dgm:prSet presAssocID="{DAD2F8E0-C0FE-46E3-BF36-78FA8AC333BA}" presName="compNode" presStyleCnt="0"/>
      <dgm:spPr/>
    </dgm:pt>
    <dgm:pt modelId="{1E6200DE-DC5C-4DD1-8F4F-FDDD25E0775C}" type="pres">
      <dgm:prSet presAssocID="{DAD2F8E0-C0FE-46E3-BF36-78FA8AC333BA}" presName="bgRect" presStyleLbl="bgShp" presStyleIdx="1" presStyleCnt="5"/>
      <dgm:spPr/>
    </dgm:pt>
    <dgm:pt modelId="{A8D04F0F-CFB8-4356-A2A7-382251B0F9A7}" type="pres">
      <dgm:prSet presAssocID="{DAD2F8E0-C0FE-46E3-BF36-78FA8AC333BA}"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7FBC4B8A-A76E-43F9-B9A3-F11EBA7D5904}" type="pres">
      <dgm:prSet presAssocID="{DAD2F8E0-C0FE-46E3-BF36-78FA8AC333BA}" presName="spaceRect" presStyleCnt="0"/>
      <dgm:spPr/>
    </dgm:pt>
    <dgm:pt modelId="{C11F34E2-3E9E-4087-8EFF-7F322D1624DB}" type="pres">
      <dgm:prSet presAssocID="{DAD2F8E0-C0FE-46E3-BF36-78FA8AC333BA}" presName="parTx" presStyleLbl="revTx" presStyleIdx="1" presStyleCnt="5">
        <dgm:presLayoutVars>
          <dgm:chMax val="0"/>
          <dgm:chPref val="0"/>
        </dgm:presLayoutVars>
      </dgm:prSet>
      <dgm:spPr/>
    </dgm:pt>
    <dgm:pt modelId="{91A0B82A-9557-4C72-9967-ABFBFF9B03DF}" type="pres">
      <dgm:prSet presAssocID="{31331E71-CEB8-44CE-A07C-454AFD1CF430}" presName="sibTrans" presStyleCnt="0"/>
      <dgm:spPr/>
    </dgm:pt>
    <dgm:pt modelId="{32A667D9-FC17-4FC7-B45A-209A987733E4}" type="pres">
      <dgm:prSet presAssocID="{909A87F6-7ABA-4FAC-97DF-8422CD06633F}" presName="compNode" presStyleCnt="0"/>
      <dgm:spPr/>
    </dgm:pt>
    <dgm:pt modelId="{A235F8E2-60B2-4E73-9C02-06F2B103D95E}" type="pres">
      <dgm:prSet presAssocID="{909A87F6-7ABA-4FAC-97DF-8422CD06633F}" presName="bgRect" presStyleLbl="bgShp" presStyleIdx="2" presStyleCnt="5" custLinFactNeighborX="-7971"/>
      <dgm:spPr/>
    </dgm:pt>
    <dgm:pt modelId="{E525FCE7-0598-4926-8C45-802D6B994C27}" type="pres">
      <dgm:prSet presAssocID="{909A87F6-7ABA-4FAC-97DF-8422CD06633F}"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ar chart"/>
        </a:ext>
      </dgm:extLst>
    </dgm:pt>
    <dgm:pt modelId="{3D7EDF0D-179F-4932-B57B-835D45400E61}" type="pres">
      <dgm:prSet presAssocID="{909A87F6-7ABA-4FAC-97DF-8422CD06633F}" presName="spaceRect" presStyleCnt="0"/>
      <dgm:spPr/>
    </dgm:pt>
    <dgm:pt modelId="{BF0FD57E-54A4-49E1-AB77-286C17705709}" type="pres">
      <dgm:prSet presAssocID="{909A87F6-7ABA-4FAC-97DF-8422CD06633F}" presName="parTx" presStyleLbl="revTx" presStyleIdx="2" presStyleCnt="5">
        <dgm:presLayoutVars>
          <dgm:chMax val="0"/>
          <dgm:chPref val="0"/>
        </dgm:presLayoutVars>
      </dgm:prSet>
      <dgm:spPr/>
    </dgm:pt>
    <dgm:pt modelId="{EA6DC24A-32A6-4FB4-A355-AB258D60D841}" type="pres">
      <dgm:prSet presAssocID="{FAAAAA25-2B99-40FB-A0B4-79444169A9EB}" presName="sibTrans" presStyleCnt="0"/>
      <dgm:spPr/>
    </dgm:pt>
    <dgm:pt modelId="{039CC3F5-705F-48FD-83DC-F18035BBD4B6}" type="pres">
      <dgm:prSet presAssocID="{A2C13C62-D08D-4F21-A14E-58F4A4D3B175}" presName="compNode" presStyleCnt="0"/>
      <dgm:spPr/>
    </dgm:pt>
    <dgm:pt modelId="{2BCB24A3-8474-4C95-93D4-375446D62635}" type="pres">
      <dgm:prSet presAssocID="{A2C13C62-D08D-4F21-A14E-58F4A4D3B175}" presName="bgRect" presStyleLbl="bgShp" presStyleIdx="3" presStyleCnt="5"/>
      <dgm:spPr/>
    </dgm:pt>
    <dgm:pt modelId="{86902E13-7DFE-4FCA-A03D-C21A402BFF0B}" type="pres">
      <dgm:prSet presAssocID="{A2C13C62-D08D-4F21-A14E-58F4A4D3B175}"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nching Diagram"/>
        </a:ext>
      </dgm:extLst>
    </dgm:pt>
    <dgm:pt modelId="{0155E0C4-3274-4E42-8DF7-937B21DF7559}" type="pres">
      <dgm:prSet presAssocID="{A2C13C62-D08D-4F21-A14E-58F4A4D3B175}" presName="spaceRect" presStyleCnt="0"/>
      <dgm:spPr/>
    </dgm:pt>
    <dgm:pt modelId="{11D21636-C6AB-4D93-84A7-1D0693213D76}" type="pres">
      <dgm:prSet presAssocID="{A2C13C62-D08D-4F21-A14E-58F4A4D3B175}" presName="parTx" presStyleLbl="revTx" presStyleIdx="3" presStyleCnt="5">
        <dgm:presLayoutVars>
          <dgm:chMax val="0"/>
          <dgm:chPref val="0"/>
        </dgm:presLayoutVars>
      </dgm:prSet>
      <dgm:spPr/>
    </dgm:pt>
    <dgm:pt modelId="{D6E4B0A2-563D-4745-B6DF-660C7039E0C6}" type="pres">
      <dgm:prSet presAssocID="{8B9AE6C5-D283-44AD-A713-A3040371B0A5}" presName="sibTrans" presStyleCnt="0"/>
      <dgm:spPr/>
    </dgm:pt>
    <dgm:pt modelId="{63C67867-81A8-44FF-A9CE-08963082B14C}" type="pres">
      <dgm:prSet presAssocID="{48D60E7E-E5E9-496B-A549-32FD1FAC9A17}" presName="compNode" presStyleCnt="0"/>
      <dgm:spPr/>
    </dgm:pt>
    <dgm:pt modelId="{B24A00A5-2F2C-4F04-A09E-27DB8DA5D169}" type="pres">
      <dgm:prSet presAssocID="{48D60E7E-E5E9-496B-A549-32FD1FAC9A17}" presName="bgRect" presStyleLbl="bgShp" presStyleIdx="4" presStyleCnt="5"/>
      <dgm:spPr/>
    </dgm:pt>
    <dgm:pt modelId="{2B9810B9-A81C-4D0D-B540-04C062F8B3B0}" type="pres">
      <dgm:prSet presAssocID="{48D60E7E-E5E9-496B-A549-32FD1FAC9A17}"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Scales of Justice"/>
        </a:ext>
      </dgm:extLst>
    </dgm:pt>
    <dgm:pt modelId="{EFA2B342-C5C3-4587-9753-B842FD059C4F}" type="pres">
      <dgm:prSet presAssocID="{48D60E7E-E5E9-496B-A549-32FD1FAC9A17}" presName="spaceRect" presStyleCnt="0"/>
      <dgm:spPr/>
    </dgm:pt>
    <dgm:pt modelId="{F130ABE1-9E66-4EE8-8344-169385AA395A}" type="pres">
      <dgm:prSet presAssocID="{48D60E7E-E5E9-496B-A549-32FD1FAC9A17}" presName="parTx" presStyleLbl="revTx" presStyleIdx="4" presStyleCnt="5">
        <dgm:presLayoutVars>
          <dgm:chMax val="0"/>
          <dgm:chPref val="0"/>
        </dgm:presLayoutVars>
      </dgm:prSet>
      <dgm:spPr/>
    </dgm:pt>
  </dgm:ptLst>
  <dgm:cxnLst>
    <dgm:cxn modelId="{1E76A500-ADF4-4F06-A75F-24E3C6341955}" type="presOf" srcId="{A2C13C62-D08D-4F21-A14E-58F4A4D3B175}" destId="{11D21636-C6AB-4D93-84A7-1D0693213D76}" srcOrd="0" destOrd="0" presId="urn:microsoft.com/office/officeart/2018/2/layout/IconVerticalSolidList"/>
    <dgm:cxn modelId="{32AC1918-6AF7-4A3D-B2CB-F8E8E5639D59}" srcId="{7DE49313-437A-4D4E-AFA2-22C2102A9EE3}" destId="{909A87F6-7ABA-4FAC-97DF-8422CD06633F}" srcOrd="2" destOrd="0" parTransId="{08B3A6D0-E075-4EF7-8B5C-8B7ECE6CD32A}" sibTransId="{FAAAAA25-2B99-40FB-A0B4-79444169A9EB}"/>
    <dgm:cxn modelId="{307E142C-B3E5-4462-8C17-DA50235C9F26}" type="presOf" srcId="{909A87F6-7ABA-4FAC-97DF-8422CD06633F}" destId="{BF0FD57E-54A4-49E1-AB77-286C17705709}" srcOrd="0" destOrd="0" presId="urn:microsoft.com/office/officeart/2018/2/layout/IconVerticalSolidList"/>
    <dgm:cxn modelId="{359F863A-D507-48C6-BDEB-A7DFFE3DEAE1}" type="presOf" srcId="{6D289EDD-D66B-4ECF-B512-CE4A12F137B9}" destId="{8F960648-0195-459D-96A5-580343D0E755}" srcOrd="0" destOrd="0" presId="urn:microsoft.com/office/officeart/2018/2/layout/IconVerticalSolidList"/>
    <dgm:cxn modelId="{B74DCD5C-D623-4C54-BAD8-A2A07C54D173}" srcId="{7DE49313-437A-4D4E-AFA2-22C2102A9EE3}" destId="{DAD2F8E0-C0FE-46E3-BF36-78FA8AC333BA}" srcOrd="1" destOrd="0" parTransId="{8D7E1A5D-3DD7-4158-BE9A-077B8650386A}" sibTransId="{31331E71-CEB8-44CE-A07C-454AFD1CF430}"/>
    <dgm:cxn modelId="{68404862-B9B2-423A-A56B-749BE040C0D2}" type="presOf" srcId="{7DE49313-437A-4D4E-AFA2-22C2102A9EE3}" destId="{7C3D48A2-4136-4654-B933-DCD7DAB99B35}" srcOrd="0" destOrd="0" presId="urn:microsoft.com/office/officeart/2018/2/layout/IconVerticalSolidList"/>
    <dgm:cxn modelId="{10B2254E-8FA4-48B5-99F0-7DA481BB9611}" type="presOf" srcId="{48D60E7E-E5E9-496B-A549-32FD1FAC9A17}" destId="{F130ABE1-9E66-4EE8-8344-169385AA395A}" srcOrd="0" destOrd="0" presId="urn:microsoft.com/office/officeart/2018/2/layout/IconVerticalSolidList"/>
    <dgm:cxn modelId="{6BFFF673-9325-4566-B149-C6F62028DDF5}" srcId="{7DE49313-437A-4D4E-AFA2-22C2102A9EE3}" destId="{48D60E7E-E5E9-496B-A549-32FD1FAC9A17}" srcOrd="4" destOrd="0" parTransId="{2836CA92-78E1-4088-BB75-B202AF108D5A}" sibTransId="{D3923249-5B60-4648-A82D-DC83E499F1BE}"/>
    <dgm:cxn modelId="{7316BD80-DA45-43D9-933C-7F42EAC28DFF}" type="presOf" srcId="{DAD2F8E0-C0FE-46E3-BF36-78FA8AC333BA}" destId="{C11F34E2-3E9E-4087-8EFF-7F322D1624DB}" srcOrd="0" destOrd="0" presId="urn:microsoft.com/office/officeart/2018/2/layout/IconVerticalSolidList"/>
    <dgm:cxn modelId="{13FCF4A2-9BC2-4613-BBCE-732A7C9FC35E}" srcId="{7DE49313-437A-4D4E-AFA2-22C2102A9EE3}" destId="{6D289EDD-D66B-4ECF-B512-CE4A12F137B9}" srcOrd="0" destOrd="0" parTransId="{FE9BBAE8-92F9-44E1-8E44-7F04C64F4C16}" sibTransId="{F9F830F8-965A-4D5D-A914-52FB668F8B3A}"/>
    <dgm:cxn modelId="{2DD819E2-DFCD-4A3B-B90D-80FC8BFC9152}" srcId="{7DE49313-437A-4D4E-AFA2-22C2102A9EE3}" destId="{A2C13C62-D08D-4F21-A14E-58F4A4D3B175}" srcOrd="3" destOrd="0" parTransId="{0D1ABC3F-0DCC-45A7-84F8-15BA643784AD}" sibTransId="{8B9AE6C5-D283-44AD-A713-A3040371B0A5}"/>
    <dgm:cxn modelId="{F99C3557-B054-427F-AF41-8DC4A259428F}" type="presParOf" srcId="{7C3D48A2-4136-4654-B933-DCD7DAB99B35}" destId="{37592BD9-D8AC-4B59-8155-09D46B2E64D2}" srcOrd="0" destOrd="0" presId="urn:microsoft.com/office/officeart/2018/2/layout/IconVerticalSolidList"/>
    <dgm:cxn modelId="{3D28CC71-9B32-4BCB-9777-7C8DFB8D5A01}" type="presParOf" srcId="{37592BD9-D8AC-4B59-8155-09D46B2E64D2}" destId="{CCC4CB91-899D-4D34-91F8-1BD7B0B4D966}" srcOrd="0" destOrd="0" presId="urn:microsoft.com/office/officeart/2018/2/layout/IconVerticalSolidList"/>
    <dgm:cxn modelId="{544125D4-4157-4D4A-9A3C-135DD32D8B43}" type="presParOf" srcId="{37592BD9-D8AC-4B59-8155-09D46B2E64D2}" destId="{1376F6DD-E834-4B75-A43A-90535A0DC655}" srcOrd="1" destOrd="0" presId="urn:microsoft.com/office/officeart/2018/2/layout/IconVerticalSolidList"/>
    <dgm:cxn modelId="{71C53B8A-86EB-43AD-A18A-F95EFF3836E3}" type="presParOf" srcId="{37592BD9-D8AC-4B59-8155-09D46B2E64D2}" destId="{8F228E4F-AF2A-4E01-9129-C5DC326C0947}" srcOrd="2" destOrd="0" presId="urn:microsoft.com/office/officeart/2018/2/layout/IconVerticalSolidList"/>
    <dgm:cxn modelId="{F732F90E-3DE1-4ABD-99C4-DEBA9DAC2196}" type="presParOf" srcId="{37592BD9-D8AC-4B59-8155-09D46B2E64D2}" destId="{8F960648-0195-459D-96A5-580343D0E755}" srcOrd="3" destOrd="0" presId="urn:microsoft.com/office/officeart/2018/2/layout/IconVerticalSolidList"/>
    <dgm:cxn modelId="{67E1EB84-AB5D-482D-BD49-8D9AF366939D}" type="presParOf" srcId="{7C3D48A2-4136-4654-B933-DCD7DAB99B35}" destId="{AF9976E6-2903-446B-81B5-D048FE870D2C}" srcOrd="1" destOrd="0" presId="urn:microsoft.com/office/officeart/2018/2/layout/IconVerticalSolidList"/>
    <dgm:cxn modelId="{BCC854D4-4EB2-4F8D-8ABC-72B0DD3A2354}" type="presParOf" srcId="{7C3D48A2-4136-4654-B933-DCD7DAB99B35}" destId="{F592FD57-E48D-4631-AD8C-13695230676C}" srcOrd="2" destOrd="0" presId="urn:microsoft.com/office/officeart/2018/2/layout/IconVerticalSolidList"/>
    <dgm:cxn modelId="{2D56B20E-4CEB-4415-BB3A-DD76061A1D5B}" type="presParOf" srcId="{F592FD57-E48D-4631-AD8C-13695230676C}" destId="{1E6200DE-DC5C-4DD1-8F4F-FDDD25E0775C}" srcOrd="0" destOrd="0" presId="urn:microsoft.com/office/officeart/2018/2/layout/IconVerticalSolidList"/>
    <dgm:cxn modelId="{B90927E8-3387-4463-901D-5946ED6170C8}" type="presParOf" srcId="{F592FD57-E48D-4631-AD8C-13695230676C}" destId="{A8D04F0F-CFB8-4356-A2A7-382251B0F9A7}" srcOrd="1" destOrd="0" presId="urn:microsoft.com/office/officeart/2018/2/layout/IconVerticalSolidList"/>
    <dgm:cxn modelId="{B3A66136-ED14-4881-B782-B5F26D170142}" type="presParOf" srcId="{F592FD57-E48D-4631-AD8C-13695230676C}" destId="{7FBC4B8A-A76E-43F9-B9A3-F11EBA7D5904}" srcOrd="2" destOrd="0" presId="urn:microsoft.com/office/officeart/2018/2/layout/IconVerticalSolidList"/>
    <dgm:cxn modelId="{6C7EE4F2-D860-45A1-93E4-9396D39DA4D3}" type="presParOf" srcId="{F592FD57-E48D-4631-AD8C-13695230676C}" destId="{C11F34E2-3E9E-4087-8EFF-7F322D1624DB}" srcOrd="3" destOrd="0" presId="urn:microsoft.com/office/officeart/2018/2/layout/IconVerticalSolidList"/>
    <dgm:cxn modelId="{1665742B-5A18-4F0F-B8BE-7B83DD77EB07}" type="presParOf" srcId="{7C3D48A2-4136-4654-B933-DCD7DAB99B35}" destId="{91A0B82A-9557-4C72-9967-ABFBFF9B03DF}" srcOrd="3" destOrd="0" presId="urn:microsoft.com/office/officeart/2018/2/layout/IconVerticalSolidList"/>
    <dgm:cxn modelId="{6D2D8AFC-A7CF-4D2D-8127-E7EC0E8B64E5}" type="presParOf" srcId="{7C3D48A2-4136-4654-B933-DCD7DAB99B35}" destId="{32A667D9-FC17-4FC7-B45A-209A987733E4}" srcOrd="4" destOrd="0" presId="urn:microsoft.com/office/officeart/2018/2/layout/IconVerticalSolidList"/>
    <dgm:cxn modelId="{8B8EBA99-017A-4A3D-9D7A-24BD14706F0F}" type="presParOf" srcId="{32A667D9-FC17-4FC7-B45A-209A987733E4}" destId="{A235F8E2-60B2-4E73-9C02-06F2B103D95E}" srcOrd="0" destOrd="0" presId="urn:microsoft.com/office/officeart/2018/2/layout/IconVerticalSolidList"/>
    <dgm:cxn modelId="{1B3773FE-BAD0-4305-A8F3-B8B5313C9CBD}" type="presParOf" srcId="{32A667D9-FC17-4FC7-B45A-209A987733E4}" destId="{E525FCE7-0598-4926-8C45-802D6B994C27}" srcOrd="1" destOrd="0" presId="urn:microsoft.com/office/officeart/2018/2/layout/IconVerticalSolidList"/>
    <dgm:cxn modelId="{9FD6804D-EB6E-4003-AD0F-EAEB10F5A2D6}" type="presParOf" srcId="{32A667D9-FC17-4FC7-B45A-209A987733E4}" destId="{3D7EDF0D-179F-4932-B57B-835D45400E61}" srcOrd="2" destOrd="0" presId="urn:microsoft.com/office/officeart/2018/2/layout/IconVerticalSolidList"/>
    <dgm:cxn modelId="{4AD9A360-D86D-4CF5-9D07-ECAE66DA7265}" type="presParOf" srcId="{32A667D9-FC17-4FC7-B45A-209A987733E4}" destId="{BF0FD57E-54A4-49E1-AB77-286C17705709}" srcOrd="3" destOrd="0" presId="urn:microsoft.com/office/officeart/2018/2/layout/IconVerticalSolidList"/>
    <dgm:cxn modelId="{1CC4BAE1-4292-48A8-B343-373AD28706C8}" type="presParOf" srcId="{7C3D48A2-4136-4654-B933-DCD7DAB99B35}" destId="{EA6DC24A-32A6-4FB4-A355-AB258D60D841}" srcOrd="5" destOrd="0" presId="urn:microsoft.com/office/officeart/2018/2/layout/IconVerticalSolidList"/>
    <dgm:cxn modelId="{90E0DAF0-4D3C-4FD8-8F60-AEAD0AA0DC43}" type="presParOf" srcId="{7C3D48A2-4136-4654-B933-DCD7DAB99B35}" destId="{039CC3F5-705F-48FD-83DC-F18035BBD4B6}" srcOrd="6" destOrd="0" presId="urn:microsoft.com/office/officeart/2018/2/layout/IconVerticalSolidList"/>
    <dgm:cxn modelId="{CFD42D35-38E7-4D6D-87BE-DFFFFBCB6276}" type="presParOf" srcId="{039CC3F5-705F-48FD-83DC-F18035BBD4B6}" destId="{2BCB24A3-8474-4C95-93D4-375446D62635}" srcOrd="0" destOrd="0" presId="urn:microsoft.com/office/officeart/2018/2/layout/IconVerticalSolidList"/>
    <dgm:cxn modelId="{BE3551E7-98C5-4448-B714-242EA2980278}" type="presParOf" srcId="{039CC3F5-705F-48FD-83DC-F18035BBD4B6}" destId="{86902E13-7DFE-4FCA-A03D-C21A402BFF0B}" srcOrd="1" destOrd="0" presId="urn:microsoft.com/office/officeart/2018/2/layout/IconVerticalSolidList"/>
    <dgm:cxn modelId="{554D1EC8-99C3-447F-B2EB-FFE95A9D7901}" type="presParOf" srcId="{039CC3F5-705F-48FD-83DC-F18035BBD4B6}" destId="{0155E0C4-3274-4E42-8DF7-937B21DF7559}" srcOrd="2" destOrd="0" presId="urn:microsoft.com/office/officeart/2018/2/layout/IconVerticalSolidList"/>
    <dgm:cxn modelId="{B83D6355-7221-4FE8-914D-C0A2292E8E0A}" type="presParOf" srcId="{039CC3F5-705F-48FD-83DC-F18035BBD4B6}" destId="{11D21636-C6AB-4D93-84A7-1D0693213D76}" srcOrd="3" destOrd="0" presId="urn:microsoft.com/office/officeart/2018/2/layout/IconVerticalSolidList"/>
    <dgm:cxn modelId="{A71C2E1B-9D26-4E50-B7D6-4B832E6BADA5}" type="presParOf" srcId="{7C3D48A2-4136-4654-B933-DCD7DAB99B35}" destId="{D6E4B0A2-563D-4745-B6DF-660C7039E0C6}" srcOrd="7" destOrd="0" presId="urn:microsoft.com/office/officeart/2018/2/layout/IconVerticalSolidList"/>
    <dgm:cxn modelId="{AAFF08DC-9E00-465E-94A0-16BCC7FACB3D}" type="presParOf" srcId="{7C3D48A2-4136-4654-B933-DCD7DAB99B35}" destId="{63C67867-81A8-44FF-A9CE-08963082B14C}" srcOrd="8" destOrd="0" presId="urn:microsoft.com/office/officeart/2018/2/layout/IconVerticalSolidList"/>
    <dgm:cxn modelId="{75653C5E-76F1-417A-B64A-E4DE48F8A5F6}" type="presParOf" srcId="{63C67867-81A8-44FF-A9CE-08963082B14C}" destId="{B24A00A5-2F2C-4F04-A09E-27DB8DA5D169}" srcOrd="0" destOrd="0" presId="urn:microsoft.com/office/officeart/2018/2/layout/IconVerticalSolidList"/>
    <dgm:cxn modelId="{588CBC89-EBD4-463D-911C-0B1D8D954293}" type="presParOf" srcId="{63C67867-81A8-44FF-A9CE-08963082B14C}" destId="{2B9810B9-A81C-4D0D-B540-04C062F8B3B0}" srcOrd="1" destOrd="0" presId="urn:microsoft.com/office/officeart/2018/2/layout/IconVerticalSolidList"/>
    <dgm:cxn modelId="{3443680F-7143-495A-A7E5-F0F4BFE2E48D}" type="presParOf" srcId="{63C67867-81A8-44FF-A9CE-08963082B14C}" destId="{EFA2B342-C5C3-4587-9753-B842FD059C4F}" srcOrd="2" destOrd="0" presId="urn:microsoft.com/office/officeart/2018/2/layout/IconVerticalSolidList"/>
    <dgm:cxn modelId="{A3502C62-F946-4104-9779-8B626465390B}" type="presParOf" srcId="{63C67867-81A8-44FF-A9CE-08963082B14C}" destId="{F130ABE1-9E66-4EE8-8344-169385AA395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ED408A-6B30-4999-9493-D6DD9A5BB2B3}" type="doc">
      <dgm:prSet loTypeId="urn:microsoft.com/office/officeart/2024/3/layout/SimpleTimelineDefaultVariant" loCatId="Timeline" qsTypeId="urn:microsoft.com/office/officeart/2005/8/quickstyle/simple1" qsCatId="simple" csTypeId="urn:microsoft.com/office/officeart/2005/8/colors/SimpleTimelineDefaultColorVariant" csCatId="other" phldr="1"/>
      <dgm:spPr/>
      <dgm:t>
        <a:bodyPr/>
        <a:lstStyle/>
        <a:p>
          <a:endParaRPr lang="en-US"/>
        </a:p>
      </dgm:t>
    </dgm:pt>
    <dgm:pt modelId="{9D3F7716-9D14-440E-9428-ABE644B20768}">
      <dgm:prSet/>
      <dgm:spPr/>
      <dgm:t>
        <a:bodyPr/>
        <a:lstStyle/>
        <a:p>
          <a:pPr>
            <a:defRPr b="1"/>
          </a:pPr>
          <a:r>
            <a:rPr lang="en-US" dirty="0"/>
            <a:t>January</a:t>
          </a:r>
        </a:p>
      </dgm:t>
    </dgm:pt>
    <dgm:pt modelId="{F49E55BD-F774-4C54-B12E-106210796E42}" type="parTrans" cxnId="{4693AC89-6353-41B5-8826-528B31F3280C}">
      <dgm:prSet/>
      <dgm:spPr/>
      <dgm:t>
        <a:bodyPr/>
        <a:lstStyle/>
        <a:p>
          <a:endParaRPr lang="en-US"/>
        </a:p>
      </dgm:t>
    </dgm:pt>
    <dgm:pt modelId="{F57BA8C1-81C9-4A3A-A480-A21A4D3BBC42}" type="sibTrans" cxnId="{4693AC89-6353-41B5-8826-528B31F3280C}">
      <dgm:prSet/>
      <dgm:spPr/>
      <dgm:t>
        <a:bodyPr/>
        <a:lstStyle/>
        <a:p>
          <a:endParaRPr lang="en-US"/>
        </a:p>
      </dgm:t>
    </dgm:pt>
    <dgm:pt modelId="{6AC84727-14C4-45E2-81A9-636EC3F65343}">
      <dgm:prSet/>
      <dgm:spPr/>
      <dgm:t>
        <a:bodyPr/>
        <a:lstStyle/>
        <a:p>
          <a:r>
            <a:rPr lang="en-US" dirty="0"/>
            <a:t>Meet with Skin Team members and unit leadership to review unit data and identify a bundle element </a:t>
          </a:r>
          <a:r>
            <a:rPr lang="en-US"/>
            <a:t>for improvement</a:t>
          </a:r>
          <a:endParaRPr lang="en-US" dirty="0"/>
        </a:p>
      </dgm:t>
    </dgm:pt>
    <dgm:pt modelId="{EF8118AD-8D12-4716-B840-C7FED70842E9}" type="parTrans" cxnId="{DB1DE448-C8BE-4F9B-9D4E-58430A2F74A5}">
      <dgm:prSet/>
      <dgm:spPr/>
      <dgm:t>
        <a:bodyPr/>
        <a:lstStyle/>
        <a:p>
          <a:endParaRPr lang="en-US"/>
        </a:p>
      </dgm:t>
    </dgm:pt>
    <dgm:pt modelId="{C06B6A2D-3A71-4808-AB91-7AAB60BA1099}" type="sibTrans" cxnId="{DB1DE448-C8BE-4F9B-9D4E-58430A2F74A5}">
      <dgm:prSet/>
      <dgm:spPr/>
      <dgm:t>
        <a:bodyPr/>
        <a:lstStyle/>
        <a:p>
          <a:endParaRPr lang="en-US"/>
        </a:p>
      </dgm:t>
    </dgm:pt>
    <dgm:pt modelId="{A8000B56-2A6A-4D6F-9502-E348DB080AC1}">
      <dgm:prSet/>
      <dgm:spPr/>
      <dgm:t>
        <a:bodyPr/>
        <a:lstStyle/>
        <a:p>
          <a:pPr>
            <a:defRPr b="1"/>
          </a:pPr>
          <a:r>
            <a:rPr lang="en-US" dirty="0"/>
            <a:t>April – June</a:t>
          </a:r>
        </a:p>
      </dgm:t>
    </dgm:pt>
    <dgm:pt modelId="{7564FDA0-2ED8-4245-8BA6-16F81E8FDD43}" type="parTrans" cxnId="{BC7E97EB-F7D0-4DD7-A91B-52A362336E45}">
      <dgm:prSet/>
      <dgm:spPr/>
      <dgm:t>
        <a:bodyPr/>
        <a:lstStyle/>
        <a:p>
          <a:endParaRPr lang="en-US"/>
        </a:p>
      </dgm:t>
    </dgm:pt>
    <dgm:pt modelId="{37300F06-95FC-49A0-A800-12CD093C4CDB}" type="sibTrans" cxnId="{BC7E97EB-F7D0-4DD7-A91B-52A362336E45}">
      <dgm:prSet/>
      <dgm:spPr/>
      <dgm:t>
        <a:bodyPr/>
        <a:lstStyle/>
        <a:p>
          <a:endParaRPr lang="en-US"/>
        </a:p>
      </dgm:t>
    </dgm:pt>
    <dgm:pt modelId="{3FAFFB31-E186-4F9E-92A9-59CAE27B118E}">
      <dgm:prSet/>
      <dgm:spPr/>
      <dgm:t>
        <a:bodyPr/>
        <a:lstStyle/>
        <a:p>
          <a:r>
            <a:rPr lang="en-US" dirty="0"/>
            <a:t>Begin implementation; provide staff education and bedside coaching</a:t>
          </a:r>
        </a:p>
      </dgm:t>
    </dgm:pt>
    <dgm:pt modelId="{3F68379B-CF8A-410B-83A8-B438503E105B}" type="parTrans" cxnId="{2135B45D-1796-49C8-9A77-B401E254FBD9}">
      <dgm:prSet/>
      <dgm:spPr/>
      <dgm:t>
        <a:bodyPr/>
        <a:lstStyle/>
        <a:p>
          <a:endParaRPr lang="en-US"/>
        </a:p>
      </dgm:t>
    </dgm:pt>
    <dgm:pt modelId="{958DB1E6-1667-4297-A7B5-F05BCF5B179C}" type="sibTrans" cxnId="{2135B45D-1796-49C8-9A77-B401E254FBD9}">
      <dgm:prSet/>
      <dgm:spPr/>
      <dgm:t>
        <a:bodyPr/>
        <a:lstStyle/>
        <a:p>
          <a:endParaRPr lang="en-US"/>
        </a:p>
      </dgm:t>
    </dgm:pt>
    <dgm:pt modelId="{E8EB353A-7ACC-4D5D-8472-1BB78007A883}">
      <dgm:prSet/>
      <dgm:spPr/>
      <dgm:t>
        <a:bodyPr/>
        <a:lstStyle/>
        <a:p>
          <a:pPr>
            <a:defRPr b="1"/>
          </a:pPr>
          <a:r>
            <a:rPr lang="en-US" dirty="0"/>
            <a:t>February</a:t>
          </a:r>
        </a:p>
      </dgm:t>
    </dgm:pt>
    <dgm:pt modelId="{C90A8D56-172E-4257-9CE0-7506D6534F68}" type="parTrans" cxnId="{EE9034A9-E345-4444-99F9-DE16456B08F2}">
      <dgm:prSet/>
      <dgm:spPr/>
      <dgm:t>
        <a:bodyPr/>
        <a:lstStyle/>
        <a:p>
          <a:endParaRPr lang="en-US"/>
        </a:p>
      </dgm:t>
    </dgm:pt>
    <dgm:pt modelId="{A45058C3-7B24-476C-AF12-7E149AE969FF}" type="sibTrans" cxnId="{EE9034A9-E345-4444-99F9-DE16456B08F2}">
      <dgm:prSet/>
      <dgm:spPr/>
      <dgm:t>
        <a:bodyPr/>
        <a:lstStyle/>
        <a:p>
          <a:endParaRPr lang="en-US"/>
        </a:p>
      </dgm:t>
    </dgm:pt>
    <dgm:pt modelId="{8BB0871E-775D-4C11-8358-875809DB4223}">
      <dgm:prSet/>
      <dgm:spPr/>
      <dgm:t>
        <a:bodyPr/>
        <a:lstStyle/>
        <a:p>
          <a:r>
            <a:rPr lang="en-US" dirty="0"/>
            <a:t>Narrow project focus; define problem statement, interventions, and outcome measures</a:t>
          </a:r>
        </a:p>
      </dgm:t>
    </dgm:pt>
    <dgm:pt modelId="{7EBF7340-67D4-4A40-8EC8-3EA484AA12CC}" type="parTrans" cxnId="{D0B9FFE7-B595-4450-B705-74ABCA600063}">
      <dgm:prSet/>
      <dgm:spPr/>
      <dgm:t>
        <a:bodyPr/>
        <a:lstStyle/>
        <a:p>
          <a:endParaRPr lang="en-US"/>
        </a:p>
      </dgm:t>
    </dgm:pt>
    <dgm:pt modelId="{B8A7440D-44D6-4308-A269-2D18523F0A99}" type="sibTrans" cxnId="{D0B9FFE7-B595-4450-B705-74ABCA600063}">
      <dgm:prSet/>
      <dgm:spPr/>
      <dgm:t>
        <a:bodyPr/>
        <a:lstStyle/>
        <a:p>
          <a:endParaRPr lang="en-US"/>
        </a:p>
      </dgm:t>
    </dgm:pt>
    <dgm:pt modelId="{9781DB1A-AF71-4896-B2CF-2962CF37406E}">
      <dgm:prSet/>
      <dgm:spPr/>
      <dgm:t>
        <a:bodyPr/>
        <a:lstStyle/>
        <a:p>
          <a:pPr>
            <a:defRPr b="1"/>
          </a:pPr>
          <a:r>
            <a:rPr lang="en-US" dirty="0"/>
            <a:t>March</a:t>
          </a:r>
        </a:p>
      </dgm:t>
    </dgm:pt>
    <dgm:pt modelId="{DE0C8E37-080E-48F9-AD50-F2E3CABDEB42}" type="parTrans" cxnId="{30EF0A7E-F489-4EAF-86F4-D8F5CF4CBD68}">
      <dgm:prSet/>
      <dgm:spPr/>
      <dgm:t>
        <a:bodyPr/>
        <a:lstStyle/>
        <a:p>
          <a:endParaRPr lang="en-US"/>
        </a:p>
      </dgm:t>
    </dgm:pt>
    <dgm:pt modelId="{AF951B9F-6497-4995-8C4E-A87BA89993F1}" type="sibTrans" cxnId="{30EF0A7E-F489-4EAF-86F4-D8F5CF4CBD68}">
      <dgm:prSet/>
      <dgm:spPr/>
      <dgm:t>
        <a:bodyPr/>
        <a:lstStyle/>
        <a:p>
          <a:endParaRPr lang="en-US"/>
        </a:p>
      </dgm:t>
    </dgm:pt>
    <dgm:pt modelId="{3009C892-A036-44F8-A794-89199E6FB3E0}">
      <dgm:prSet/>
      <dgm:spPr/>
      <dgm:t>
        <a:bodyPr/>
        <a:lstStyle/>
        <a:p>
          <a:r>
            <a:rPr lang="en-US" dirty="0"/>
            <a:t>Finalize project plan and submit for Skin Team Lead approval</a:t>
          </a:r>
        </a:p>
      </dgm:t>
    </dgm:pt>
    <dgm:pt modelId="{50C35C0D-D770-4C76-BBDA-4C672320863C}" type="parTrans" cxnId="{D930117C-4C20-435F-9A6A-86B6D77E31F9}">
      <dgm:prSet/>
      <dgm:spPr/>
      <dgm:t>
        <a:bodyPr/>
        <a:lstStyle/>
        <a:p>
          <a:endParaRPr lang="en-US"/>
        </a:p>
      </dgm:t>
    </dgm:pt>
    <dgm:pt modelId="{F2115582-793C-4B3E-9BEC-6420A9E419C8}" type="sibTrans" cxnId="{D930117C-4C20-435F-9A6A-86B6D77E31F9}">
      <dgm:prSet/>
      <dgm:spPr/>
      <dgm:t>
        <a:bodyPr/>
        <a:lstStyle/>
        <a:p>
          <a:endParaRPr lang="en-US"/>
        </a:p>
      </dgm:t>
    </dgm:pt>
    <dgm:pt modelId="{B4653231-08BD-4F73-A726-A1311109FA26}">
      <dgm:prSet/>
      <dgm:spPr/>
      <dgm:t>
        <a:bodyPr/>
        <a:lstStyle/>
        <a:p>
          <a:pPr>
            <a:defRPr b="1"/>
          </a:pPr>
          <a:r>
            <a:rPr lang="en-US" dirty="0"/>
            <a:t>July – Sept.</a:t>
          </a:r>
        </a:p>
      </dgm:t>
    </dgm:pt>
    <dgm:pt modelId="{78CFA3CF-6327-48A7-B8EB-8F9CD350EA6D}" type="parTrans" cxnId="{85E24EFF-FBC1-4524-8B23-2BEDFE87C6B6}">
      <dgm:prSet/>
      <dgm:spPr/>
      <dgm:t>
        <a:bodyPr/>
        <a:lstStyle/>
        <a:p>
          <a:endParaRPr lang="en-US"/>
        </a:p>
      </dgm:t>
    </dgm:pt>
    <dgm:pt modelId="{37B6CDE9-7E02-44F0-B387-AB75C9C115B1}" type="sibTrans" cxnId="{85E24EFF-FBC1-4524-8B23-2BEDFE87C6B6}">
      <dgm:prSet/>
      <dgm:spPr/>
      <dgm:t>
        <a:bodyPr/>
        <a:lstStyle/>
        <a:p>
          <a:endParaRPr lang="en-US"/>
        </a:p>
      </dgm:t>
    </dgm:pt>
    <dgm:pt modelId="{E3E42984-EEDF-4894-A656-722A088AC5A7}">
      <dgm:prSet/>
      <dgm:spPr/>
      <dgm:t>
        <a:bodyPr/>
        <a:lstStyle/>
        <a:p>
          <a:r>
            <a:rPr lang="en-US" dirty="0"/>
            <a:t>Continue implementation; collect audit data and adjust interventions as needed</a:t>
          </a:r>
        </a:p>
      </dgm:t>
    </dgm:pt>
    <dgm:pt modelId="{A2C603E5-E2B5-4BC4-846E-83E94894669F}" type="parTrans" cxnId="{83CBBCE3-4C52-42A0-A2A5-581A21B888F7}">
      <dgm:prSet/>
      <dgm:spPr/>
      <dgm:t>
        <a:bodyPr/>
        <a:lstStyle/>
        <a:p>
          <a:endParaRPr lang="en-US"/>
        </a:p>
      </dgm:t>
    </dgm:pt>
    <dgm:pt modelId="{6F0C0607-2F16-4CCA-9CC6-E6ECB96292D4}" type="sibTrans" cxnId="{83CBBCE3-4C52-42A0-A2A5-581A21B888F7}">
      <dgm:prSet/>
      <dgm:spPr/>
      <dgm:t>
        <a:bodyPr/>
        <a:lstStyle/>
        <a:p>
          <a:endParaRPr lang="en-US"/>
        </a:p>
      </dgm:t>
    </dgm:pt>
    <dgm:pt modelId="{9B519A59-0621-41CB-9F2C-4D5F7D8CF19E}">
      <dgm:prSet/>
      <dgm:spPr/>
      <dgm:t>
        <a:bodyPr/>
        <a:lstStyle/>
        <a:p>
          <a:pPr>
            <a:defRPr b="1"/>
          </a:pPr>
          <a:r>
            <a:rPr lang="en-US" dirty="0"/>
            <a:t>Oct. – Nov.</a:t>
          </a:r>
        </a:p>
      </dgm:t>
    </dgm:pt>
    <dgm:pt modelId="{4365C932-E737-4201-AE46-32301F8E3D7A}" type="parTrans" cxnId="{81C09448-433C-4E7B-8D2E-163C81179530}">
      <dgm:prSet/>
      <dgm:spPr/>
      <dgm:t>
        <a:bodyPr/>
        <a:lstStyle/>
        <a:p>
          <a:endParaRPr lang="en-US"/>
        </a:p>
      </dgm:t>
    </dgm:pt>
    <dgm:pt modelId="{268AC3CF-81E3-4741-A5EE-BAF918BD7D79}" type="sibTrans" cxnId="{81C09448-433C-4E7B-8D2E-163C81179530}">
      <dgm:prSet/>
      <dgm:spPr/>
      <dgm:t>
        <a:bodyPr/>
        <a:lstStyle/>
        <a:p>
          <a:endParaRPr lang="en-US"/>
        </a:p>
      </dgm:t>
    </dgm:pt>
    <dgm:pt modelId="{A9E67C73-C245-4B46-864B-02900101D505}">
      <dgm:prSet/>
      <dgm:spPr/>
      <dgm:t>
        <a:bodyPr/>
        <a:lstStyle/>
        <a:p>
          <a:r>
            <a:rPr lang="en-US" dirty="0"/>
            <a:t>Evaluate outcomes; share results with staff and leadership</a:t>
          </a:r>
        </a:p>
      </dgm:t>
    </dgm:pt>
    <dgm:pt modelId="{9D5E2F9F-FAE3-4E30-BA62-0570FA1A5E31}" type="parTrans" cxnId="{6B1CF11F-B922-4987-95C9-F4F81171E80C}">
      <dgm:prSet/>
      <dgm:spPr/>
      <dgm:t>
        <a:bodyPr/>
        <a:lstStyle/>
        <a:p>
          <a:endParaRPr lang="en-US"/>
        </a:p>
      </dgm:t>
    </dgm:pt>
    <dgm:pt modelId="{1AA6B2CD-6321-470C-9A73-79CD3B4CC4EA}" type="sibTrans" cxnId="{6B1CF11F-B922-4987-95C9-F4F81171E80C}">
      <dgm:prSet/>
      <dgm:spPr/>
      <dgm:t>
        <a:bodyPr/>
        <a:lstStyle/>
        <a:p>
          <a:endParaRPr lang="en-US"/>
        </a:p>
      </dgm:t>
    </dgm:pt>
    <dgm:pt modelId="{F61EED8C-E574-4966-8000-9433C4BCB781}">
      <dgm:prSet/>
      <dgm:spPr/>
      <dgm:t>
        <a:bodyPr/>
        <a:lstStyle/>
        <a:p>
          <a:pPr>
            <a:defRPr b="1"/>
          </a:pPr>
          <a:r>
            <a:rPr lang="en-US" dirty="0"/>
            <a:t>December</a:t>
          </a:r>
        </a:p>
      </dgm:t>
    </dgm:pt>
    <dgm:pt modelId="{DF107575-4BB1-4052-97BB-339500CF7F8D}" type="parTrans" cxnId="{3B3A38CE-0A06-4677-98CF-2C7552453371}">
      <dgm:prSet/>
      <dgm:spPr/>
      <dgm:t>
        <a:bodyPr/>
        <a:lstStyle/>
        <a:p>
          <a:endParaRPr lang="en-US"/>
        </a:p>
      </dgm:t>
    </dgm:pt>
    <dgm:pt modelId="{B355D0D5-6429-4CAA-8AEB-69F1FA200F20}" type="sibTrans" cxnId="{3B3A38CE-0A06-4677-98CF-2C7552453371}">
      <dgm:prSet/>
      <dgm:spPr/>
      <dgm:t>
        <a:bodyPr/>
        <a:lstStyle/>
        <a:p>
          <a:endParaRPr lang="en-US"/>
        </a:p>
      </dgm:t>
    </dgm:pt>
    <dgm:pt modelId="{0E0A578D-F4FA-4A1C-8265-EF88E59B90C8}">
      <dgm:prSet/>
      <dgm:spPr/>
      <dgm:t>
        <a:bodyPr/>
        <a:lstStyle/>
        <a:p>
          <a:r>
            <a:rPr lang="en-US" dirty="0"/>
            <a:t>Plan sustainment and spread; finalize project summary</a:t>
          </a:r>
        </a:p>
      </dgm:t>
    </dgm:pt>
    <dgm:pt modelId="{D8E62D37-0A3F-4899-972C-7DCEA899F64D}" type="parTrans" cxnId="{1FD47D79-2FDE-4331-A9AF-757CE174D848}">
      <dgm:prSet/>
      <dgm:spPr/>
      <dgm:t>
        <a:bodyPr/>
        <a:lstStyle/>
        <a:p>
          <a:endParaRPr lang="en-US"/>
        </a:p>
      </dgm:t>
    </dgm:pt>
    <dgm:pt modelId="{B6B1B1AF-7BA8-45D1-B2D9-381C161FBEB0}" type="sibTrans" cxnId="{1FD47D79-2FDE-4331-A9AF-757CE174D848}">
      <dgm:prSet/>
      <dgm:spPr/>
      <dgm:t>
        <a:bodyPr/>
        <a:lstStyle/>
        <a:p>
          <a:endParaRPr lang="en-US"/>
        </a:p>
      </dgm:t>
    </dgm:pt>
    <dgm:pt modelId="{850FA6DE-48F1-45D7-A632-C787B410C245}" type="pres">
      <dgm:prSet presAssocID="{7FED408A-6B30-4999-9493-D6DD9A5BB2B3}" presName="root" presStyleCnt="0">
        <dgm:presLayoutVars>
          <dgm:chMax/>
          <dgm:chPref/>
          <dgm:animLvl val="lvl"/>
        </dgm:presLayoutVars>
      </dgm:prSet>
      <dgm:spPr/>
    </dgm:pt>
    <dgm:pt modelId="{E99AEC74-037C-422D-A1D5-12DF19AA77AF}" type="pres">
      <dgm:prSet presAssocID="{7FED408A-6B30-4999-9493-D6DD9A5BB2B3}" presName="divider" presStyleLbl="alignAcc1" presStyleIdx="0" presStyleCnt="1"/>
      <dgm:spPr>
        <a:solidFill>
          <a:schemeClr val="dk2">
            <a:alpha val="90000"/>
            <a:hueOff val="0"/>
            <a:satOff val="0"/>
            <a:lumOff val="0"/>
            <a:alphaOff val="0"/>
          </a:schemeClr>
        </a:solidFill>
        <a:ln w="12050" cap="flat" cmpd="sng" algn="ctr">
          <a:solidFill>
            <a:schemeClr val="dk2">
              <a:hueOff val="0"/>
              <a:satOff val="0"/>
              <a:lumOff val="0"/>
              <a:alphaOff val="0"/>
            </a:schemeClr>
          </a:solidFill>
          <a:prstDash val="solid"/>
          <a:miter lim="800000"/>
          <a:tailEnd type="arrow" w="med" len="med"/>
        </a:ln>
        <a:effectLst/>
      </dgm:spPr>
    </dgm:pt>
    <dgm:pt modelId="{1918C05A-17A8-4E93-8DAB-9FBAB369564A}" type="pres">
      <dgm:prSet presAssocID="{7FED408A-6B30-4999-9493-D6DD9A5BB2B3}" presName="nodes" presStyleCnt="0">
        <dgm:presLayoutVars>
          <dgm:chMax/>
          <dgm:chPref/>
          <dgm:animLvl val="lvl"/>
        </dgm:presLayoutVars>
      </dgm:prSet>
      <dgm:spPr/>
    </dgm:pt>
    <dgm:pt modelId="{EC9D83A4-8392-4F58-8632-1D50EDA06837}" type="pres">
      <dgm:prSet presAssocID="{9D3F7716-9D14-440E-9428-ABE644B20768}" presName="composite" presStyleCnt="0"/>
      <dgm:spPr/>
    </dgm:pt>
    <dgm:pt modelId="{AAFCAD0F-6D61-4DAE-8815-603B91342BDB}" type="pres">
      <dgm:prSet presAssocID="{9D3F7716-9D14-440E-9428-ABE644B20768}" presName="ConnectorPoint" presStyleLbl="lnNode1" presStyleIdx="0"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9107427A-4860-4581-BCD6-4B6AC7D9795F}" type="pres">
      <dgm:prSet presAssocID="{9D3F7716-9D14-440E-9428-ABE644B20768}" presName="DropPinPlaceHolder" presStyleCnt="0"/>
      <dgm:spPr/>
    </dgm:pt>
    <dgm:pt modelId="{550489B2-A555-467D-A00E-537100298B83}" type="pres">
      <dgm:prSet presAssocID="{9D3F7716-9D14-440E-9428-ABE644B20768}" presName="DropPin" presStyleLbl="alignNode1" presStyleIdx="0" presStyleCnt="14"/>
      <dgm:spPr/>
    </dgm:pt>
    <dgm:pt modelId="{7FF4FD94-0D6D-43BF-AB87-4303456D5F8D}" type="pres">
      <dgm:prSet presAssocID="{9D3F7716-9D14-440E-9428-ABE644B20768}" presName="Ellipse" presStyleLbl="fgAcc1" presStyleIdx="0" presStyleCnt="7"/>
      <dgm:spPr>
        <a:solidFill>
          <a:schemeClr val="accent1">
            <a:alpha val="90000"/>
            <a:hueOff val="0"/>
            <a:satOff val="0"/>
            <a:lumOff val="0"/>
            <a:alphaOff val="0"/>
          </a:schemeClr>
        </a:solidFill>
        <a:ln w="19050" cap="flat" cmpd="sng" algn="ctr">
          <a:noFill/>
          <a:prstDash val="solid"/>
          <a:miter lim="800000"/>
        </a:ln>
        <a:effectLst/>
      </dgm:spPr>
    </dgm:pt>
    <dgm:pt modelId="{205393F2-367D-459A-A851-A56C9BA5B6EC}" type="pres">
      <dgm:prSet presAssocID="{9D3F7716-9D14-440E-9428-ABE644B20768}" presName="L2TextContainer" presStyleLbl="revTx" presStyleIdx="0" presStyleCnt="7">
        <dgm:presLayoutVars>
          <dgm:bulletEnabled val="1"/>
        </dgm:presLayoutVars>
      </dgm:prSet>
      <dgm:spPr/>
    </dgm:pt>
    <dgm:pt modelId="{740BFCF3-E29D-4F4B-B5CD-34172850017C}" type="pres">
      <dgm:prSet presAssocID="{9D3F7716-9D14-440E-9428-ABE644B20768}" presName="L1TextContainer" presStyleLbl="alignNode1" presStyleIdx="1" presStyleCnt="14">
        <dgm:presLayoutVars>
          <dgm:chMax val="1"/>
          <dgm:chPref val="1"/>
          <dgm:bulletEnabled val="1"/>
        </dgm:presLayoutVars>
      </dgm:prSet>
      <dgm:spPr/>
    </dgm:pt>
    <dgm:pt modelId="{7B10B91E-8CC6-4700-A9D5-D4B5C299D1FC}" type="pres">
      <dgm:prSet presAssocID="{9D3F7716-9D14-440E-9428-ABE644B20768}" presName="ConnectLine" presStyleLbl="sibTrans1D1" presStyleIdx="0" presStyleCnt="7"/>
      <dgm:spPr/>
    </dgm:pt>
    <dgm:pt modelId="{5A9848A8-0270-4A34-BD58-781E39CD0EC8}" type="pres">
      <dgm:prSet presAssocID="{9D3F7716-9D14-440E-9428-ABE644B20768}" presName="EmptyPlaceHolder" presStyleCnt="0"/>
      <dgm:spPr/>
    </dgm:pt>
    <dgm:pt modelId="{C1864442-80B0-413A-BAC2-623DBFAF720D}" type="pres">
      <dgm:prSet presAssocID="{F57BA8C1-81C9-4A3A-A480-A21A4D3BBC42}" presName="spaceBetweenRectangles" presStyleCnt="0"/>
      <dgm:spPr/>
    </dgm:pt>
    <dgm:pt modelId="{57C6181C-9301-4EE7-B58F-5BA200605D3B}" type="pres">
      <dgm:prSet presAssocID="{B4653231-08BD-4F73-A726-A1311109FA26}" presName="composite" presStyleCnt="0"/>
      <dgm:spPr/>
    </dgm:pt>
    <dgm:pt modelId="{BF3E1CBC-6856-4100-B999-74E6229807DB}" type="pres">
      <dgm:prSet presAssocID="{B4653231-08BD-4F73-A726-A1311109FA26}" presName="ConnectorPoint" presStyleLbl="lnNode1" presStyleIdx="1"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FCDC551-4636-4641-90DC-DAFD72F9665B}" type="pres">
      <dgm:prSet presAssocID="{B4653231-08BD-4F73-A726-A1311109FA26}" presName="DropPinPlaceHolder" presStyleCnt="0"/>
      <dgm:spPr/>
    </dgm:pt>
    <dgm:pt modelId="{76715B00-18FC-4ACF-9EAD-08C189E7D0E4}" type="pres">
      <dgm:prSet presAssocID="{B4653231-08BD-4F73-A726-A1311109FA26}" presName="DropPin" presStyleLbl="alignNode1" presStyleIdx="2" presStyleCnt="14"/>
      <dgm:spPr/>
    </dgm:pt>
    <dgm:pt modelId="{B60C65C0-F2A0-4A1D-A299-0C8CADD05156}" type="pres">
      <dgm:prSet presAssocID="{B4653231-08BD-4F73-A726-A1311109FA26}" presName="Ellipse" presStyleLbl="fgAcc1" presStyleIdx="1" presStyleCnt="7"/>
      <dgm:spPr>
        <a:solidFill>
          <a:schemeClr val="accent1">
            <a:alpha val="90000"/>
            <a:hueOff val="0"/>
            <a:satOff val="0"/>
            <a:lumOff val="0"/>
            <a:alphaOff val="0"/>
          </a:schemeClr>
        </a:solidFill>
        <a:ln w="19050" cap="flat" cmpd="sng" algn="ctr">
          <a:noFill/>
          <a:prstDash val="solid"/>
          <a:miter lim="800000"/>
        </a:ln>
        <a:effectLst/>
      </dgm:spPr>
    </dgm:pt>
    <dgm:pt modelId="{D0E6EE87-1B32-4AF8-AF8F-68EF4BFCE5FE}" type="pres">
      <dgm:prSet presAssocID="{B4653231-08BD-4F73-A726-A1311109FA26}" presName="L2TextContainer" presStyleLbl="revTx" presStyleIdx="1" presStyleCnt="7">
        <dgm:presLayoutVars>
          <dgm:bulletEnabled val="1"/>
        </dgm:presLayoutVars>
      </dgm:prSet>
      <dgm:spPr/>
    </dgm:pt>
    <dgm:pt modelId="{1A0545F1-B5BA-4AEB-B05C-51CA719430BA}" type="pres">
      <dgm:prSet presAssocID="{B4653231-08BD-4F73-A726-A1311109FA26}" presName="L1TextContainer" presStyleLbl="alignNode1" presStyleIdx="3" presStyleCnt="14">
        <dgm:presLayoutVars>
          <dgm:chMax val="1"/>
          <dgm:chPref val="1"/>
          <dgm:bulletEnabled val="1"/>
        </dgm:presLayoutVars>
      </dgm:prSet>
      <dgm:spPr/>
    </dgm:pt>
    <dgm:pt modelId="{56D766CB-A3D4-4AE2-B4CD-4C6A946ADBB1}" type="pres">
      <dgm:prSet presAssocID="{B4653231-08BD-4F73-A726-A1311109FA26}" presName="ConnectLine" presStyleLbl="sibTrans1D1" presStyleIdx="1" presStyleCnt="7"/>
      <dgm:spPr/>
    </dgm:pt>
    <dgm:pt modelId="{D53FDB69-3D35-4AD0-AAD0-D939FF14DF85}" type="pres">
      <dgm:prSet presAssocID="{B4653231-08BD-4F73-A726-A1311109FA26}" presName="EmptyPlaceHolder" presStyleCnt="0"/>
      <dgm:spPr/>
    </dgm:pt>
    <dgm:pt modelId="{87BF6EF1-F922-4DBD-B3C9-465DDF058CF1}" type="pres">
      <dgm:prSet presAssocID="{37B6CDE9-7E02-44F0-B387-AB75C9C115B1}" presName="spaceBetweenRectangles" presStyleCnt="0"/>
      <dgm:spPr/>
    </dgm:pt>
    <dgm:pt modelId="{4900DFE7-C9DC-418B-96E0-D170C14A8B42}" type="pres">
      <dgm:prSet presAssocID="{E8EB353A-7ACC-4D5D-8472-1BB78007A883}" presName="composite" presStyleCnt="0"/>
      <dgm:spPr/>
    </dgm:pt>
    <dgm:pt modelId="{805B1D54-4ECF-4439-93A4-7E85A6E4D2DF}" type="pres">
      <dgm:prSet presAssocID="{E8EB353A-7ACC-4D5D-8472-1BB78007A883}" presName="ConnectorPoint" presStyleLbl="lnNode1" presStyleIdx="2"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BE556188-5B27-4326-90BE-6CB3B1D366C8}" type="pres">
      <dgm:prSet presAssocID="{E8EB353A-7ACC-4D5D-8472-1BB78007A883}" presName="DropPinPlaceHolder" presStyleCnt="0"/>
      <dgm:spPr/>
    </dgm:pt>
    <dgm:pt modelId="{632F7687-25F7-4DC7-951E-885F50C81709}" type="pres">
      <dgm:prSet presAssocID="{E8EB353A-7ACC-4D5D-8472-1BB78007A883}" presName="DropPin" presStyleLbl="alignNode1" presStyleIdx="4" presStyleCnt="14"/>
      <dgm:spPr/>
    </dgm:pt>
    <dgm:pt modelId="{DF7A0551-FF66-40D2-95C5-FB9907DF2EDE}" type="pres">
      <dgm:prSet presAssocID="{E8EB353A-7ACC-4D5D-8472-1BB78007A883}" presName="Ellipse" presStyleLbl="fgAcc1" presStyleIdx="2" presStyleCnt="7"/>
      <dgm:spPr>
        <a:solidFill>
          <a:schemeClr val="accent1">
            <a:alpha val="90000"/>
            <a:hueOff val="0"/>
            <a:satOff val="0"/>
            <a:lumOff val="0"/>
            <a:alphaOff val="0"/>
          </a:schemeClr>
        </a:solidFill>
        <a:ln w="19050" cap="flat" cmpd="sng" algn="ctr">
          <a:noFill/>
          <a:prstDash val="solid"/>
          <a:miter lim="800000"/>
        </a:ln>
        <a:effectLst/>
      </dgm:spPr>
    </dgm:pt>
    <dgm:pt modelId="{BF76D0E5-2BCA-4E1B-8D0E-AEB7BDB18241}" type="pres">
      <dgm:prSet presAssocID="{E8EB353A-7ACC-4D5D-8472-1BB78007A883}" presName="L2TextContainer" presStyleLbl="revTx" presStyleIdx="2" presStyleCnt="7">
        <dgm:presLayoutVars>
          <dgm:bulletEnabled val="1"/>
        </dgm:presLayoutVars>
      </dgm:prSet>
      <dgm:spPr/>
    </dgm:pt>
    <dgm:pt modelId="{C7663BF2-96E1-4A61-8D59-1E5A731D749E}" type="pres">
      <dgm:prSet presAssocID="{E8EB353A-7ACC-4D5D-8472-1BB78007A883}" presName="L1TextContainer" presStyleLbl="alignNode1" presStyleIdx="5" presStyleCnt="14">
        <dgm:presLayoutVars>
          <dgm:chMax val="1"/>
          <dgm:chPref val="1"/>
          <dgm:bulletEnabled val="1"/>
        </dgm:presLayoutVars>
      </dgm:prSet>
      <dgm:spPr/>
    </dgm:pt>
    <dgm:pt modelId="{9FF835A1-0BAF-4C5F-8F7C-CCF58208B8BA}" type="pres">
      <dgm:prSet presAssocID="{E8EB353A-7ACC-4D5D-8472-1BB78007A883}" presName="ConnectLine" presStyleLbl="sibTrans1D1" presStyleIdx="2" presStyleCnt="7"/>
      <dgm:spPr/>
    </dgm:pt>
    <dgm:pt modelId="{5A2A4747-4808-4A3A-AD9D-8F1AB445E1A6}" type="pres">
      <dgm:prSet presAssocID="{E8EB353A-7ACC-4D5D-8472-1BB78007A883}" presName="EmptyPlaceHolder" presStyleCnt="0"/>
      <dgm:spPr/>
    </dgm:pt>
    <dgm:pt modelId="{BF613D51-52B6-4D0E-BE69-DCA251976622}" type="pres">
      <dgm:prSet presAssocID="{A45058C3-7B24-476C-AF12-7E149AE969FF}" presName="spaceBetweenRectangles" presStyleCnt="0"/>
      <dgm:spPr/>
    </dgm:pt>
    <dgm:pt modelId="{32C381B8-F783-475D-8B3B-B0F9CDF7F3DC}" type="pres">
      <dgm:prSet presAssocID="{9B519A59-0621-41CB-9F2C-4D5F7D8CF19E}" presName="composite" presStyleCnt="0"/>
      <dgm:spPr/>
    </dgm:pt>
    <dgm:pt modelId="{FFF094C4-60A3-4855-92AF-7F2AC36CDD00}" type="pres">
      <dgm:prSet presAssocID="{9B519A59-0621-41CB-9F2C-4D5F7D8CF19E}" presName="ConnectorPoint" presStyleLbl="lnNode1" presStyleIdx="3"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50C0C7C0-3A0C-4365-8456-7E5B31913594}" type="pres">
      <dgm:prSet presAssocID="{9B519A59-0621-41CB-9F2C-4D5F7D8CF19E}" presName="DropPinPlaceHolder" presStyleCnt="0"/>
      <dgm:spPr/>
    </dgm:pt>
    <dgm:pt modelId="{69578544-49AD-4B80-9CEE-4EEFDA432C1A}" type="pres">
      <dgm:prSet presAssocID="{9B519A59-0621-41CB-9F2C-4D5F7D8CF19E}" presName="DropPin" presStyleLbl="alignNode1" presStyleIdx="6" presStyleCnt="14"/>
      <dgm:spPr/>
    </dgm:pt>
    <dgm:pt modelId="{3E7405F9-F4AF-465A-985E-A388597230B7}" type="pres">
      <dgm:prSet presAssocID="{9B519A59-0621-41CB-9F2C-4D5F7D8CF19E}" presName="Ellipse" presStyleLbl="fgAcc1" presStyleIdx="3" presStyleCnt="7"/>
      <dgm:spPr>
        <a:solidFill>
          <a:schemeClr val="accent1">
            <a:alpha val="90000"/>
            <a:hueOff val="0"/>
            <a:satOff val="0"/>
            <a:lumOff val="0"/>
            <a:alphaOff val="0"/>
          </a:schemeClr>
        </a:solidFill>
        <a:ln w="19050" cap="flat" cmpd="sng" algn="ctr">
          <a:noFill/>
          <a:prstDash val="solid"/>
          <a:miter lim="800000"/>
        </a:ln>
        <a:effectLst/>
      </dgm:spPr>
    </dgm:pt>
    <dgm:pt modelId="{1DEA9E42-3B69-4EF7-A3D3-EB2E2A8A9385}" type="pres">
      <dgm:prSet presAssocID="{9B519A59-0621-41CB-9F2C-4D5F7D8CF19E}" presName="L2TextContainer" presStyleLbl="revTx" presStyleIdx="3" presStyleCnt="7">
        <dgm:presLayoutVars>
          <dgm:bulletEnabled val="1"/>
        </dgm:presLayoutVars>
      </dgm:prSet>
      <dgm:spPr/>
    </dgm:pt>
    <dgm:pt modelId="{EAE73665-DB82-4113-B9B9-9914945F18B1}" type="pres">
      <dgm:prSet presAssocID="{9B519A59-0621-41CB-9F2C-4D5F7D8CF19E}" presName="L1TextContainer" presStyleLbl="alignNode1" presStyleIdx="7" presStyleCnt="14">
        <dgm:presLayoutVars>
          <dgm:chMax val="1"/>
          <dgm:chPref val="1"/>
          <dgm:bulletEnabled val="1"/>
        </dgm:presLayoutVars>
      </dgm:prSet>
      <dgm:spPr/>
    </dgm:pt>
    <dgm:pt modelId="{CB0D29C8-B25B-4191-AA0F-9FDA87D98874}" type="pres">
      <dgm:prSet presAssocID="{9B519A59-0621-41CB-9F2C-4D5F7D8CF19E}" presName="ConnectLine" presStyleLbl="sibTrans1D1" presStyleIdx="3" presStyleCnt="7"/>
      <dgm:spPr/>
    </dgm:pt>
    <dgm:pt modelId="{64FE1D64-FA44-4761-8CDA-9B6428E4CA9B}" type="pres">
      <dgm:prSet presAssocID="{9B519A59-0621-41CB-9F2C-4D5F7D8CF19E}" presName="EmptyPlaceHolder" presStyleCnt="0"/>
      <dgm:spPr/>
    </dgm:pt>
    <dgm:pt modelId="{526E7949-E731-4798-B8E8-079FE1B7660B}" type="pres">
      <dgm:prSet presAssocID="{268AC3CF-81E3-4741-A5EE-BAF918BD7D79}" presName="spaceBetweenRectangles" presStyleCnt="0"/>
      <dgm:spPr/>
    </dgm:pt>
    <dgm:pt modelId="{7867C375-9F02-4C9E-8C3E-FB44766B6DB8}" type="pres">
      <dgm:prSet presAssocID="{9781DB1A-AF71-4896-B2CF-2962CF37406E}" presName="composite" presStyleCnt="0"/>
      <dgm:spPr/>
    </dgm:pt>
    <dgm:pt modelId="{8BF75965-27CE-449A-9CAD-A347C45B56BA}" type="pres">
      <dgm:prSet presAssocID="{9781DB1A-AF71-4896-B2CF-2962CF37406E}" presName="ConnectorPoint" presStyleLbl="lnNode1" presStyleIdx="4"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D8ACEB12-E1BE-4119-92B7-A59F7CE91B69}" type="pres">
      <dgm:prSet presAssocID="{9781DB1A-AF71-4896-B2CF-2962CF37406E}" presName="DropPinPlaceHolder" presStyleCnt="0"/>
      <dgm:spPr/>
    </dgm:pt>
    <dgm:pt modelId="{2B1DCA6B-CCB5-4F53-AC64-DE94C8154786}" type="pres">
      <dgm:prSet presAssocID="{9781DB1A-AF71-4896-B2CF-2962CF37406E}" presName="DropPin" presStyleLbl="alignNode1" presStyleIdx="8" presStyleCnt="14"/>
      <dgm:spPr/>
    </dgm:pt>
    <dgm:pt modelId="{00F8784E-49B8-4521-9665-BA36DF9680D0}" type="pres">
      <dgm:prSet presAssocID="{9781DB1A-AF71-4896-B2CF-2962CF37406E}" presName="Ellipse" presStyleLbl="fgAcc1" presStyleIdx="4" presStyleCnt="7"/>
      <dgm:spPr>
        <a:solidFill>
          <a:schemeClr val="accent1">
            <a:alpha val="90000"/>
            <a:hueOff val="0"/>
            <a:satOff val="0"/>
            <a:lumOff val="0"/>
            <a:alphaOff val="0"/>
          </a:schemeClr>
        </a:solidFill>
        <a:ln w="19050" cap="flat" cmpd="sng" algn="ctr">
          <a:noFill/>
          <a:prstDash val="solid"/>
          <a:miter lim="800000"/>
        </a:ln>
        <a:effectLst/>
      </dgm:spPr>
    </dgm:pt>
    <dgm:pt modelId="{6F56944C-83E8-4463-A7F0-3D3C29794745}" type="pres">
      <dgm:prSet presAssocID="{9781DB1A-AF71-4896-B2CF-2962CF37406E}" presName="L2TextContainer" presStyleLbl="revTx" presStyleIdx="4" presStyleCnt="7">
        <dgm:presLayoutVars>
          <dgm:bulletEnabled val="1"/>
        </dgm:presLayoutVars>
      </dgm:prSet>
      <dgm:spPr/>
    </dgm:pt>
    <dgm:pt modelId="{D3BAABA3-5066-42B4-8260-C676E7AE21A0}" type="pres">
      <dgm:prSet presAssocID="{9781DB1A-AF71-4896-B2CF-2962CF37406E}" presName="L1TextContainer" presStyleLbl="alignNode1" presStyleIdx="9" presStyleCnt="14">
        <dgm:presLayoutVars>
          <dgm:chMax val="1"/>
          <dgm:chPref val="1"/>
          <dgm:bulletEnabled val="1"/>
        </dgm:presLayoutVars>
      </dgm:prSet>
      <dgm:spPr/>
    </dgm:pt>
    <dgm:pt modelId="{6A802EAA-9DB1-4150-9F65-44AAB769B56A}" type="pres">
      <dgm:prSet presAssocID="{9781DB1A-AF71-4896-B2CF-2962CF37406E}" presName="ConnectLine" presStyleLbl="sibTrans1D1" presStyleIdx="4" presStyleCnt="7"/>
      <dgm:spPr/>
    </dgm:pt>
    <dgm:pt modelId="{4042E5C8-0C34-44DA-8DB9-81DC3FBF4807}" type="pres">
      <dgm:prSet presAssocID="{9781DB1A-AF71-4896-B2CF-2962CF37406E}" presName="EmptyPlaceHolder" presStyleCnt="0"/>
      <dgm:spPr/>
    </dgm:pt>
    <dgm:pt modelId="{336ABD12-6886-462D-8D48-820FF5F2F228}" type="pres">
      <dgm:prSet presAssocID="{AF951B9F-6497-4995-8C4E-A87BA89993F1}" presName="spaceBetweenRectangles" presStyleCnt="0"/>
      <dgm:spPr/>
    </dgm:pt>
    <dgm:pt modelId="{187872C1-9BDD-4BB6-B394-DB4E5DB16E4F}" type="pres">
      <dgm:prSet presAssocID="{F61EED8C-E574-4966-8000-9433C4BCB781}" presName="composite" presStyleCnt="0"/>
      <dgm:spPr/>
    </dgm:pt>
    <dgm:pt modelId="{9F7D3D84-99DC-41C7-9462-8BA5B2D4561D}" type="pres">
      <dgm:prSet presAssocID="{F61EED8C-E574-4966-8000-9433C4BCB781}" presName="ConnectorPoint" presStyleLbl="lnNode1" presStyleIdx="5"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C6D42EC3-209E-4FFE-96A4-3BE3ABEE6468}" type="pres">
      <dgm:prSet presAssocID="{F61EED8C-E574-4966-8000-9433C4BCB781}" presName="DropPinPlaceHolder" presStyleCnt="0"/>
      <dgm:spPr/>
    </dgm:pt>
    <dgm:pt modelId="{0BDFE72B-1D0D-41EC-ADC3-7FBBFF122572}" type="pres">
      <dgm:prSet presAssocID="{F61EED8C-E574-4966-8000-9433C4BCB781}" presName="DropPin" presStyleLbl="alignNode1" presStyleIdx="10" presStyleCnt="14"/>
      <dgm:spPr/>
    </dgm:pt>
    <dgm:pt modelId="{FF7B1947-01E5-48D2-9D84-DA9DBCA404E9}" type="pres">
      <dgm:prSet presAssocID="{F61EED8C-E574-4966-8000-9433C4BCB781}" presName="Ellipse" presStyleLbl="fgAcc1" presStyleIdx="5" presStyleCnt="7"/>
      <dgm:spPr>
        <a:solidFill>
          <a:schemeClr val="accent1">
            <a:alpha val="90000"/>
            <a:hueOff val="0"/>
            <a:satOff val="0"/>
            <a:lumOff val="0"/>
            <a:alphaOff val="0"/>
          </a:schemeClr>
        </a:solidFill>
        <a:ln w="19050" cap="flat" cmpd="sng" algn="ctr">
          <a:noFill/>
          <a:prstDash val="solid"/>
          <a:miter lim="800000"/>
        </a:ln>
        <a:effectLst/>
      </dgm:spPr>
    </dgm:pt>
    <dgm:pt modelId="{0E408394-BA44-45C5-89E3-DF47ACC2EAA5}" type="pres">
      <dgm:prSet presAssocID="{F61EED8C-E574-4966-8000-9433C4BCB781}" presName="L2TextContainer" presStyleLbl="revTx" presStyleIdx="5" presStyleCnt="7">
        <dgm:presLayoutVars>
          <dgm:bulletEnabled val="1"/>
        </dgm:presLayoutVars>
      </dgm:prSet>
      <dgm:spPr/>
    </dgm:pt>
    <dgm:pt modelId="{0A84C7E4-CD76-47B0-B3D0-14C57DB3FFFB}" type="pres">
      <dgm:prSet presAssocID="{F61EED8C-E574-4966-8000-9433C4BCB781}" presName="L1TextContainer" presStyleLbl="alignNode1" presStyleIdx="11" presStyleCnt="14">
        <dgm:presLayoutVars>
          <dgm:chMax val="1"/>
          <dgm:chPref val="1"/>
          <dgm:bulletEnabled val="1"/>
        </dgm:presLayoutVars>
      </dgm:prSet>
      <dgm:spPr/>
    </dgm:pt>
    <dgm:pt modelId="{7CD283D0-5177-4CA9-9EC9-5EA2BA8C5D47}" type="pres">
      <dgm:prSet presAssocID="{F61EED8C-E574-4966-8000-9433C4BCB781}" presName="ConnectLine" presStyleLbl="sibTrans1D1" presStyleIdx="5" presStyleCnt="7"/>
      <dgm:spPr/>
    </dgm:pt>
    <dgm:pt modelId="{88D0D486-CAF5-401D-AB74-464BFE7BD9E5}" type="pres">
      <dgm:prSet presAssocID="{F61EED8C-E574-4966-8000-9433C4BCB781}" presName="EmptyPlaceHolder" presStyleCnt="0"/>
      <dgm:spPr/>
    </dgm:pt>
    <dgm:pt modelId="{AE781678-3517-4858-A24E-A803BA8FB43C}" type="pres">
      <dgm:prSet presAssocID="{B355D0D5-6429-4CAA-8AEB-69F1FA200F20}" presName="spaceBetweenRectangles" presStyleCnt="0"/>
      <dgm:spPr/>
    </dgm:pt>
    <dgm:pt modelId="{B6C7FC46-BA18-4395-A14B-62F79210B421}" type="pres">
      <dgm:prSet presAssocID="{A8000B56-2A6A-4D6F-9502-E348DB080AC1}" presName="composite" presStyleCnt="0"/>
      <dgm:spPr/>
    </dgm:pt>
    <dgm:pt modelId="{BB0951A0-D142-4210-8C7C-E02E363D83F8}" type="pres">
      <dgm:prSet presAssocID="{A8000B56-2A6A-4D6F-9502-E348DB080AC1}" presName="ConnectorPoint" presStyleLbl="lnNode1" presStyleIdx="6"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98D92663-44E1-4B4B-B452-7E33806182C9}" type="pres">
      <dgm:prSet presAssocID="{A8000B56-2A6A-4D6F-9502-E348DB080AC1}" presName="DropPinPlaceHolder" presStyleCnt="0"/>
      <dgm:spPr/>
    </dgm:pt>
    <dgm:pt modelId="{7BE74A74-BF87-409C-B071-5F057CCC75DC}" type="pres">
      <dgm:prSet presAssocID="{A8000B56-2A6A-4D6F-9502-E348DB080AC1}" presName="DropPin" presStyleLbl="alignNode1" presStyleIdx="12" presStyleCnt="14"/>
      <dgm:spPr/>
    </dgm:pt>
    <dgm:pt modelId="{D6702933-A7E4-4BEF-A717-0BCD5C82764F}" type="pres">
      <dgm:prSet presAssocID="{A8000B56-2A6A-4D6F-9502-E348DB080AC1}" presName="Ellipse" presStyleLbl="fgAcc1" presStyleIdx="6" presStyleCnt="7"/>
      <dgm:spPr>
        <a:solidFill>
          <a:schemeClr val="accent1">
            <a:alpha val="90000"/>
            <a:hueOff val="0"/>
            <a:satOff val="0"/>
            <a:lumOff val="0"/>
            <a:alphaOff val="0"/>
          </a:schemeClr>
        </a:solidFill>
        <a:ln w="19050" cap="flat" cmpd="sng" algn="ctr">
          <a:noFill/>
          <a:prstDash val="solid"/>
          <a:miter lim="800000"/>
        </a:ln>
        <a:effectLst/>
      </dgm:spPr>
    </dgm:pt>
    <dgm:pt modelId="{59E716F4-E0A7-44DD-A066-D140EA226747}" type="pres">
      <dgm:prSet presAssocID="{A8000B56-2A6A-4D6F-9502-E348DB080AC1}" presName="L2TextContainer" presStyleLbl="revTx" presStyleIdx="6" presStyleCnt="7">
        <dgm:presLayoutVars>
          <dgm:bulletEnabled val="1"/>
        </dgm:presLayoutVars>
      </dgm:prSet>
      <dgm:spPr/>
    </dgm:pt>
    <dgm:pt modelId="{FD4577AC-9509-4CE5-85BC-968D16903994}" type="pres">
      <dgm:prSet presAssocID="{A8000B56-2A6A-4D6F-9502-E348DB080AC1}" presName="L1TextContainer" presStyleLbl="alignNode1" presStyleIdx="13" presStyleCnt="14">
        <dgm:presLayoutVars>
          <dgm:chMax val="1"/>
          <dgm:chPref val="1"/>
          <dgm:bulletEnabled val="1"/>
        </dgm:presLayoutVars>
      </dgm:prSet>
      <dgm:spPr/>
    </dgm:pt>
    <dgm:pt modelId="{674DFBB6-046C-49DD-8D08-C3B2BD0C6E6A}" type="pres">
      <dgm:prSet presAssocID="{A8000B56-2A6A-4D6F-9502-E348DB080AC1}" presName="ConnectLine" presStyleLbl="sibTrans1D1" presStyleIdx="6" presStyleCnt="7"/>
      <dgm:spPr/>
    </dgm:pt>
    <dgm:pt modelId="{72979C7D-B14C-4592-92D5-D398B8A0ADA5}" type="pres">
      <dgm:prSet presAssocID="{A8000B56-2A6A-4D6F-9502-E348DB080AC1}" presName="EmptyPlaceHolder" presStyleCnt="0"/>
      <dgm:spPr/>
    </dgm:pt>
  </dgm:ptLst>
  <dgm:cxnLst>
    <dgm:cxn modelId="{43B68401-C5EC-4AFF-B71B-6140417C3F05}" type="presOf" srcId="{3FAFFB31-E186-4F9E-92A9-59CAE27B118E}" destId="{59E716F4-E0A7-44DD-A066-D140EA226747}" srcOrd="0" destOrd="0" presId="urn:microsoft.com/office/officeart/2024/3/layout/SimpleTimelineDefaultVariant"/>
    <dgm:cxn modelId="{6B1CF11F-B922-4987-95C9-F4F81171E80C}" srcId="{9B519A59-0621-41CB-9F2C-4D5F7D8CF19E}" destId="{A9E67C73-C245-4B46-864B-02900101D505}" srcOrd="0" destOrd="0" parTransId="{9D5E2F9F-FAE3-4E30-BA62-0570FA1A5E31}" sibTransId="{1AA6B2CD-6321-470C-9A73-79CD3B4CC4EA}"/>
    <dgm:cxn modelId="{A404C723-C49D-4DA6-9CAD-43B361B34DF6}" type="presOf" srcId="{9781DB1A-AF71-4896-B2CF-2962CF37406E}" destId="{D3BAABA3-5066-42B4-8260-C676E7AE21A0}" srcOrd="0" destOrd="0" presId="urn:microsoft.com/office/officeart/2024/3/layout/SimpleTimelineDefaultVariant"/>
    <dgm:cxn modelId="{2135B45D-1796-49C8-9A77-B401E254FBD9}" srcId="{A8000B56-2A6A-4D6F-9502-E348DB080AC1}" destId="{3FAFFB31-E186-4F9E-92A9-59CAE27B118E}" srcOrd="0" destOrd="0" parTransId="{3F68379B-CF8A-410B-83A8-B438503E105B}" sibTransId="{958DB1E6-1667-4297-A7B5-F05BCF5B179C}"/>
    <dgm:cxn modelId="{B9827F5F-396F-417C-8807-E4B21B55FEB3}" type="presOf" srcId="{3009C892-A036-44F8-A794-89199E6FB3E0}" destId="{6F56944C-83E8-4463-A7F0-3D3C29794745}" srcOrd="0" destOrd="0" presId="urn:microsoft.com/office/officeart/2024/3/layout/SimpleTimelineDefaultVariant"/>
    <dgm:cxn modelId="{E597A663-2EC4-4418-9F7B-9FB78B813DE7}" type="presOf" srcId="{0E0A578D-F4FA-4A1C-8265-EF88E59B90C8}" destId="{0E408394-BA44-45C5-89E3-DF47ACC2EAA5}" srcOrd="0" destOrd="0" presId="urn:microsoft.com/office/officeart/2024/3/layout/SimpleTimelineDefaultVariant"/>
    <dgm:cxn modelId="{D0CD7947-1BCC-47BE-9876-20140BACCF7A}" type="presOf" srcId="{F61EED8C-E574-4966-8000-9433C4BCB781}" destId="{0A84C7E4-CD76-47B0-B3D0-14C57DB3FFFB}" srcOrd="0" destOrd="0" presId="urn:microsoft.com/office/officeart/2024/3/layout/SimpleTimelineDefaultVariant"/>
    <dgm:cxn modelId="{81C09448-433C-4E7B-8D2E-163C81179530}" srcId="{7FED408A-6B30-4999-9493-D6DD9A5BB2B3}" destId="{9B519A59-0621-41CB-9F2C-4D5F7D8CF19E}" srcOrd="3" destOrd="0" parTransId="{4365C932-E737-4201-AE46-32301F8E3D7A}" sibTransId="{268AC3CF-81E3-4741-A5EE-BAF918BD7D79}"/>
    <dgm:cxn modelId="{DB1DE448-C8BE-4F9B-9D4E-58430A2F74A5}" srcId="{9D3F7716-9D14-440E-9428-ABE644B20768}" destId="{6AC84727-14C4-45E2-81A9-636EC3F65343}" srcOrd="0" destOrd="0" parTransId="{EF8118AD-8D12-4716-B840-C7FED70842E9}" sibTransId="{C06B6A2D-3A71-4808-AB91-7AAB60BA1099}"/>
    <dgm:cxn modelId="{FF7DF14B-6DF3-4BB0-BACC-91020840CE4D}" type="presOf" srcId="{A8000B56-2A6A-4D6F-9502-E348DB080AC1}" destId="{FD4577AC-9509-4CE5-85BC-968D16903994}" srcOrd="0" destOrd="0" presId="urn:microsoft.com/office/officeart/2024/3/layout/SimpleTimelineDefaultVariant"/>
    <dgm:cxn modelId="{1FD47D79-2FDE-4331-A9AF-757CE174D848}" srcId="{F61EED8C-E574-4966-8000-9433C4BCB781}" destId="{0E0A578D-F4FA-4A1C-8265-EF88E59B90C8}" srcOrd="0" destOrd="0" parTransId="{D8E62D37-0A3F-4899-972C-7DCEA899F64D}" sibTransId="{B6B1B1AF-7BA8-45D1-B2D9-381C161FBEB0}"/>
    <dgm:cxn modelId="{7C68D879-DDA5-4C62-A17A-8A22EA2B6FB6}" type="presOf" srcId="{8BB0871E-775D-4C11-8358-875809DB4223}" destId="{BF76D0E5-2BCA-4E1B-8D0E-AEB7BDB18241}" srcOrd="0" destOrd="0" presId="urn:microsoft.com/office/officeart/2024/3/layout/SimpleTimelineDefaultVariant"/>
    <dgm:cxn modelId="{D930117C-4C20-435F-9A6A-86B6D77E31F9}" srcId="{9781DB1A-AF71-4896-B2CF-2962CF37406E}" destId="{3009C892-A036-44F8-A794-89199E6FB3E0}" srcOrd="0" destOrd="0" parTransId="{50C35C0D-D770-4C76-BBDA-4C672320863C}" sibTransId="{F2115582-793C-4B3E-9BEC-6420A9E419C8}"/>
    <dgm:cxn modelId="{30EF0A7E-F489-4EAF-86F4-D8F5CF4CBD68}" srcId="{7FED408A-6B30-4999-9493-D6DD9A5BB2B3}" destId="{9781DB1A-AF71-4896-B2CF-2962CF37406E}" srcOrd="4" destOrd="0" parTransId="{DE0C8E37-080E-48F9-AD50-F2E3CABDEB42}" sibTransId="{AF951B9F-6497-4995-8C4E-A87BA89993F1}"/>
    <dgm:cxn modelId="{44CC2383-B1F7-49F9-9546-87CBA31C8790}" type="presOf" srcId="{A9E67C73-C245-4B46-864B-02900101D505}" destId="{1DEA9E42-3B69-4EF7-A3D3-EB2E2A8A9385}" srcOrd="0" destOrd="0" presId="urn:microsoft.com/office/officeart/2024/3/layout/SimpleTimelineDefaultVariant"/>
    <dgm:cxn modelId="{4693AC89-6353-41B5-8826-528B31F3280C}" srcId="{7FED408A-6B30-4999-9493-D6DD9A5BB2B3}" destId="{9D3F7716-9D14-440E-9428-ABE644B20768}" srcOrd="0" destOrd="0" parTransId="{F49E55BD-F774-4C54-B12E-106210796E42}" sibTransId="{F57BA8C1-81C9-4A3A-A480-A21A4D3BBC42}"/>
    <dgm:cxn modelId="{92798B96-7407-48B5-A7A4-C8D491D2C72A}" type="presOf" srcId="{9B519A59-0621-41CB-9F2C-4D5F7D8CF19E}" destId="{EAE73665-DB82-4113-B9B9-9914945F18B1}" srcOrd="0" destOrd="0" presId="urn:microsoft.com/office/officeart/2024/3/layout/SimpleTimelineDefaultVariant"/>
    <dgm:cxn modelId="{EE9034A9-E345-4444-99F9-DE16456B08F2}" srcId="{7FED408A-6B30-4999-9493-D6DD9A5BB2B3}" destId="{E8EB353A-7ACC-4D5D-8472-1BB78007A883}" srcOrd="2" destOrd="0" parTransId="{C90A8D56-172E-4257-9CE0-7506D6534F68}" sibTransId="{A45058C3-7B24-476C-AF12-7E149AE969FF}"/>
    <dgm:cxn modelId="{F17FC6B7-1B9E-4D07-A00B-2EA5EB6CE37B}" type="presOf" srcId="{6AC84727-14C4-45E2-81A9-636EC3F65343}" destId="{205393F2-367D-459A-A851-A56C9BA5B6EC}" srcOrd="0" destOrd="0" presId="urn:microsoft.com/office/officeart/2024/3/layout/SimpleTimelineDefaultVariant"/>
    <dgm:cxn modelId="{876F4ECC-2E88-4E2A-8F01-CB817116AE72}" type="presOf" srcId="{E8EB353A-7ACC-4D5D-8472-1BB78007A883}" destId="{C7663BF2-96E1-4A61-8D59-1E5A731D749E}" srcOrd="0" destOrd="0" presId="urn:microsoft.com/office/officeart/2024/3/layout/SimpleTimelineDefaultVariant"/>
    <dgm:cxn modelId="{3B3A38CE-0A06-4677-98CF-2C7552453371}" srcId="{7FED408A-6B30-4999-9493-D6DD9A5BB2B3}" destId="{F61EED8C-E574-4966-8000-9433C4BCB781}" srcOrd="5" destOrd="0" parTransId="{DF107575-4BB1-4052-97BB-339500CF7F8D}" sibTransId="{B355D0D5-6429-4CAA-8AEB-69F1FA200F20}"/>
    <dgm:cxn modelId="{6EB948CE-AB24-4F34-90D4-9A465A43DD2C}" type="presOf" srcId="{7FED408A-6B30-4999-9493-D6DD9A5BB2B3}" destId="{850FA6DE-48F1-45D7-A632-C787B410C245}" srcOrd="0" destOrd="0" presId="urn:microsoft.com/office/officeart/2024/3/layout/SimpleTimelineDefaultVariant"/>
    <dgm:cxn modelId="{72A6E1CF-9DA3-430A-8DD7-883BBECDF311}" type="presOf" srcId="{9D3F7716-9D14-440E-9428-ABE644B20768}" destId="{740BFCF3-E29D-4F4B-B5CD-34172850017C}" srcOrd="0" destOrd="0" presId="urn:microsoft.com/office/officeart/2024/3/layout/SimpleTimelineDefaultVariant"/>
    <dgm:cxn modelId="{83CBBCE3-4C52-42A0-A2A5-581A21B888F7}" srcId="{B4653231-08BD-4F73-A726-A1311109FA26}" destId="{E3E42984-EEDF-4894-A656-722A088AC5A7}" srcOrd="0" destOrd="0" parTransId="{A2C603E5-E2B5-4BC4-846E-83E94894669F}" sibTransId="{6F0C0607-2F16-4CCA-9CC6-E6ECB96292D4}"/>
    <dgm:cxn modelId="{D0B9FFE7-B595-4450-B705-74ABCA600063}" srcId="{E8EB353A-7ACC-4D5D-8472-1BB78007A883}" destId="{8BB0871E-775D-4C11-8358-875809DB4223}" srcOrd="0" destOrd="0" parTransId="{7EBF7340-67D4-4A40-8EC8-3EA484AA12CC}" sibTransId="{B8A7440D-44D6-4308-A269-2D18523F0A99}"/>
    <dgm:cxn modelId="{BC7E97EB-F7D0-4DD7-A91B-52A362336E45}" srcId="{7FED408A-6B30-4999-9493-D6DD9A5BB2B3}" destId="{A8000B56-2A6A-4D6F-9502-E348DB080AC1}" srcOrd="6" destOrd="0" parTransId="{7564FDA0-2ED8-4245-8BA6-16F81E8FDD43}" sibTransId="{37300F06-95FC-49A0-A800-12CD093C4CDB}"/>
    <dgm:cxn modelId="{B99541F4-AC5A-4C33-9969-504BC271BE76}" type="presOf" srcId="{B4653231-08BD-4F73-A726-A1311109FA26}" destId="{1A0545F1-B5BA-4AEB-B05C-51CA719430BA}" srcOrd="0" destOrd="0" presId="urn:microsoft.com/office/officeart/2024/3/layout/SimpleTimelineDefaultVariant"/>
    <dgm:cxn modelId="{91F534F5-2D7C-4967-9163-1305B9CB4FA9}" type="presOf" srcId="{E3E42984-EEDF-4894-A656-722A088AC5A7}" destId="{D0E6EE87-1B32-4AF8-AF8F-68EF4BFCE5FE}" srcOrd="0" destOrd="0" presId="urn:microsoft.com/office/officeart/2024/3/layout/SimpleTimelineDefaultVariant"/>
    <dgm:cxn modelId="{85E24EFF-FBC1-4524-8B23-2BEDFE87C6B6}" srcId="{7FED408A-6B30-4999-9493-D6DD9A5BB2B3}" destId="{B4653231-08BD-4F73-A726-A1311109FA26}" srcOrd="1" destOrd="0" parTransId="{78CFA3CF-6327-48A7-B8EB-8F9CD350EA6D}" sibTransId="{37B6CDE9-7E02-44F0-B387-AB75C9C115B1}"/>
    <dgm:cxn modelId="{CE5DA158-E6AC-4FA8-ADDB-2020663C6293}" type="presParOf" srcId="{850FA6DE-48F1-45D7-A632-C787B410C245}" destId="{E99AEC74-037C-422D-A1D5-12DF19AA77AF}" srcOrd="0" destOrd="0" presId="urn:microsoft.com/office/officeart/2024/3/layout/SimpleTimelineDefaultVariant"/>
    <dgm:cxn modelId="{9EBF3B16-B35D-429E-93A1-9B036596D5C7}" type="presParOf" srcId="{850FA6DE-48F1-45D7-A632-C787B410C245}" destId="{1918C05A-17A8-4E93-8DAB-9FBAB369564A}" srcOrd="1" destOrd="0" presId="urn:microsoft.com/office/officeart/2024/3/layout/SimpleTimelineDefaultVariant"/>
    <dgm:cxn modelId="{4FB535FF-E49F-4BF8-8273-2FC1E0A7F790}" type="presParOf" srcId="{1918C05A-17A8-4E93-8DAB-9FBAB369564A}" destId="{EC9D83A4-8392-4F58-8632-1D50EDA06837}" srcOrd="0" destOrd="0" presId="urn:microsoft.com/office/officeart/2024/3/layout/SimpleTimelineDefaultVariant"/>
    <dgm:cxn modelId="{C6771A24-3BEE-4CB6-84D9-0B5E16274035}" type="presParOf" srcId="{EC9D83A4-8392-4F58-8632-1D50EDA06837}" destId="{AAFCAD0F-6D61-4DAE-8815-603B91342BDB}" srcOrd="0" destOrd="0" presId="urn:microsoft.com/office/officeart/2024/3/layout/SimpleTimelineDefaultVariant"/>
    <dgm:cxn modelId="{DEA999A2-23D0-4137-A41B-A02E4F0A0A31}" type="presParOf" srcId="{EC9D83A4-8392-4F58-8632-1D50EDA06837}" destId="{9107427A-4860-4581-BCD6-4B6AC7D9795F}" srcOrd="1" destOrd="0" presId="urn:microsoft.com/office/officeart/2024/3/layout/SimpleTimelineDefaultVariant"/>
    <dgm:cxn modelId="{4DCAFF02-8311-414A-A3E2-0D58D2C23C0D}" type="presParOf" srcId="{9107427A-4860-4581-BCD6-4B6AC7D9795F}" destId="{550489B2-A555-467D-A00E-537100298B83}" srcOrd="0" destOrd="0" presId="urn:microsoft.com/office/officeart/2024/3/layout/SimpleTimelineDefaultVariant"/>
    <dgm:cxn modelId="{58FECDAB-207A-46C1-8CF0-E5945186FD16}" type="presParOf" srcId="{9107427A-4860-4581-BCD6-4B6AC7D9795F}" destId="{7FF4FD94-0D6D-43BF-AB87-4303456D5F8D}" srcOrd="1" destOrd="0" presId="urn:microsoft.com/office/officeart/2024/3/layout/SimpleTimelineDefaultVariant"/>
    <dgm:cxn modelId="{56609511-7352-4687-A7FF-3ACEA5D749CA}" type="presParOf" srcId="{EC9D83A4-8392-4F58-8632-1D50EDA06837}" destId="{205393F2-367D-459A-A851-A56C9BA5B6EC}" srcOrd="2" destOrd="0" presId="urn:microsoft.com/office/officeart/2024/3/layout/SimpleTimelineDefaultVariant"/>
    <dgm:cxn modelId="{7FF936FD-F424-4F32-8E85-200ABEB4A4B7}" type="presParOf" srcId="{EC9D83A4-8392-4F58-8632-1D50EDA06837}" destId="{740BFCF3-E29D-4F4B-B5CD-34172850017C}" srcOrd="3" destOrd="0" presId="urn:microsoft.com/office/officeart/2024/3/layout/SimpleTimelineDefaultVariant"/>
    <dgm:cxn modelId="{65C2BB3B-6D6A-40DD-83DC-3CD6361A00FD}" type="presParOf" srcId="{EC9D83A4-8392-4F58-8632-1D50EDA06837}" destId="{7B10B91E-8CC6-4700-A9D5-D4B5C299D1FC}" srcOrd="4" destOrd="0" presId="urn:microsoft.com/office/officeart/2024/3/layout/SimpleTimelineDefaultVariant"/>
    <dgm:cxn modelId="{31BDDFCE-9B3F-47A3-8928-DE2EB687CF04}" type="presParOf" srcId="{EC9D83A4-8392-4F58-8632-1D50EDA06837}" destId="{5A9848A8-0270-4A34-BD58-781E39CD0EC8}" srcOrd="5" destOrd="0" presId="urn:microsoft.com/office/officeart/2024/3/layout/SimpleTimelineDefaultVariant"/>
    <dgm:cxn modelId="{4E2FDDAD-65E3-4021-A390-1B514AA7E489}" type="presParOf" srcId="{1918C05A-17A8-4E93-8DAB-9FBAB369564A}" destId="{C1864442-80B0-413A-BAC2-623DBFAF720D}" srcOrd="1" destOrd="0" presId="urn:microsoft.com/office/officeart/2024/3/layout/SimpleTimelineDefaultVariant"/>
    <dgm:cxn modelId="{4E0A507D-66AF-4FEA-82E2-B714B598E2C2}" type="presParOf" srcId="{1918C05A-17A8-4E93-8DAB-9FBAB369564A}" destId="{57C6181C-9301-4EE7-B58F-5BA200605D3B}" srcOrd="2" destOrd="0" presId="urn:microsoft.com/office/officeart/2024/3/layout/SimpleTimelineDefaultVariant"/>
    <dgm:cxn modelId="{3DB1B478-D2BB-48A2-B8CB-4A5B8281C59E}" type="presParOf" srcId="{57C6181C-9301-4EE7-B58F-5BA200605D3B}" destId="{BF3E1CBC-6856-4100-B999-74E6229807DB}" srcOrd="0" destOrd="0" presId="urn:microsoft.com/office/officeart/2024/3/layout/SimpleTimelineDefaultVariant"/>
    <dgm:cxn modelId="{56DED11E-BEC9-4209-9B21-87F56DD3E9B5}" type="presParOf" srcId="{57C6181C-9301-4EE7-B58F-5BA200605D3B}" destId="{FFCDC551-4636-4641-90DC-DAFD72F9665B}" srcOrd="1" destOrd="0" presId="urn:microsoft.com/office/officeart/2024/3/layout/SimpleTimelineDefaultVariant"/>
    <dgm:cxn modelId="{9E1F4748-2A96-40D0-AB52-E5384B8540C3}" type="presParOf" srcId="{FFCDC551-4636-4641-90DC-DAFD72F9665B}" destId="{76715B00-18FC-4ACF-9EAD-08C189E7D0E4}" srcOrd="0" destOrd="0" presId="urn:microsoft.com/office/officeart/2024/3/layout/SimpleTimelineDefaultVariant"/>
    <dgm:cxn modelId="{8F0A4B83-9949-4289-A6D3-1DF9A225B393}" type="presParOf" srcId="{FFCDC551-4636-4641-90DC-DAFD72F9665B}" destId="{B60C65C0-F2A0-4A1D-A299-0C8CADD05156}" srcOrd="1" destOrd="0" presId="urn:microsoft.com/office/officeart/2024/3/layout/SimpleTimelineDefaultVariant"/>
    <dgm:cxn modelId="{AF76F3EC-4E8A-49EF-A2A1-B64D021EF959}" type="presParOf" srcId="{57C6181C-9301-4EE7-B58F-5BA200605D3B}" destId="{D0E6EE87-1B32-4AF8-AF8F-68EF4BFCE5FE}" srcOrd="2" destOrd="0" presId="urn:microsoft.com/office/officeart/2024/3/layout/SimpleTimelineDefaultVariant"/>
    <dgm:cxn modelId="{BB503C7F-8804-4072-ABD7-08038BFFBB25}" type="presParOf" srcId="{57C6181C-9301-4EE7-B58F-5BA200605D3B}" destId="{1A0545F1-B5BA-4AEB-B05C-51CA719430BA}" srcOrd="3" destOrd="0" presId="urn:microsoft.com/office/officeart/2024/3/layout/SimpleTimelineDefaultVariant"/>
    <dgm:cxn modelId="{4D391F17-D0A2-4DF3-B446-0BE31C3F882A}" type="presParOf" srcId="{57C6181C-9301-4EE7-B58F-5BA200605D3B}" destId="{56D766CB-A3D4-4AE2-B4CD-4C6A946ADBB1}" srcOrd="4" destOrd="0" presId="urn:microsoft.com/office/officeart/2024/3/layout/SimpleTimelineDefaultVariant"/>
    <dgm:cxn modelId="{B23558BC-FECC-4DBC-A67F-8AD4ED8819FA}" type="presParOf" srcId="{57C6181C-9301-4EE7-B58F-5BA200605D3B}" destId="{D53FDB69-3D35-4AD0-AAD0-D939FF14DF85}" srcOrd="5" destOrd="0" presId="urn:microsoft.com/office/officeart/2024/3/layout/SimpleTimelineDefaultVariant"/>
    <dgm:cxn modelId="{6A590940-8646-47DF-8BDF-328061A865B3}" type="presParOf" srcId="{1918C05A-17A8-4E93-8DAB-9FBAB369564A}" destId="{87BF6EF1-F922-4DBD-B3C9-465DDF058CF1}" srcOrd="3" destOrd="0" presId="urn:microsoft.com/office/officeart/2024/3/layout/SimpleTimelineDefaultVariant"/>
    <dgm:cxn modelId="{D86FCC42-2E9B-400F-B5C1-0339554E7F86}" type="presParOf" srcId="{1918C05A-17A8-4E93-8DAB-9FBAB369564A}" destId="{4900DFE7-C9DC-418B-96E0-D170C14A8B42}" srcOrd="4" destOrd="0" presId="urn:microsoft.com/office/officeart/2024/3/layout/SimpleTimelineDefaultVariant"/>
    <dgm:cxn modelId="{C26D33D4-4986-4319-A80F-A316AA214834}" type="presParOf" srcId="{4900DFE7-C9DC-418B-96E0-D170C14A8B42}" destId="{805B1D54-4ECF-4439-93A4-7E85A6E4D2DF}" srcOrd="0" destOrd="0" presId="urn:microsoft.com/office/officeart/2024/3/layout/SimpleTimelineDefaultVariant"/>
    <dgm:cxn modelId="{6819EA03-166E-4EAF-8312-0C80D2EADDC3}" type="presParOf" srcId="{4900DFE7-C9DC-418B-96E0-D170C14A8B42}" destId="{BE556188-5B27-4326-90BE-6CB3B1D366C8}" srcOrd="1" destOrd="0" presId="urn:microsoft.com/office/officeart/2024/3/layout/SimpleTimelineDefaultVariant"/>
    <dgm:cxn modelId="{7EC082A1-9EFE-47E9-B164-4D6892CD8747}" type="presParOf" srcId="{BE556188-5B27-4326-90BE-6CB3B1D366C8}" destId="{632F7687-25F7-4DC7-951E-885F50C81709}" srcOrd="0" destOrd="0" presId="urn:microsoft.com/office/officeart/2024/3/layout/SimpleTimelineDefaultVariant"/>
    <dgm:cxn modelId="{951D5424-4DB9-447B-A760-AD4E4AE32986}" type="presParOf" srcId="{BE556188-5B27-4326-90BE-6CB3B1D366C8}" destId="{DF7A0551-FF66-40D2-95C5-FB9907DF2EDE}" srcOrd="1" destOrd="0" presId="urn:microsoft.com/office/officeart/2024/3/layout/SimpleTimelineDefaultVariant"/>
    <dgm:cxn modelId="{6488C2D4-5188-4B76-875F-524536B88AE3}" type="presParOf" srcId="{4900DFE7-C9DC-418B-96E0-D170C14A8B42}" destId="{BF76D0E5-2BCA-4E1B-8D0E-AEB7BDB18241}" srcOrd="2" destOrd="0" presId="urn:microsoft.com/office/officeart/2024/3/layout/SimpleTimelineDefaultVariant"/>
    <dgm:cxn modelId="{3B4C0CB6-871C-47E4-9B40-7FEBB7737FE6}" type="presParOf" srcId="{4900DFE7-C9DC-418B-96E0-D170C14A8B42}" destId="{C7663BF2-96E1-4A61-8D59-1E5A731D749E}" srcOrd="3" destOrd="0" presId="urn:microsoft.com/office/officeart/2024/3/layout/SimpleTimelineDefaultVariant"/>
    <dgm:cxn modelId="{ABB6FFB9-1602-448D-9F76-A6F7B24C4ADD}" type="presParOf" srcId="{4900DFE7-C9DC-418B-96E0-D170C14A8B42}" destId="{9FF835A1-0BAF-4C5F-8F7C-CCF58208B8BA}" srcOrd="4" destOrd="0" presId="urn:microsoft.com/office/officeart/2024/3/layout/SimpleTimelineDefaultVariant"/>
    <dgm:cxn modelId="{5B7DB618-5600-4F72-BFAF-A86FDB792BEE}" type="presParOf" srcId="{4900DFE7-C9DC-418B-96E0-D170C14A8B42}" destId="{5A2A4747-4808-4A3A-AD9D-8F1AB445E1A6}" srcOrd="5" destOrd="0" presId="urn:microsoft.com/office/officeart/2024/3/layout/SimpleTimelineDefaultVariant"/>
    <dgm:cxn modelId="{CD527F60-0521-4F19-9D29-2775AC8EF75D}" type="presParOf" srcId="{1918C05A-17A8-4E93-8DAB-9FBAB369564A}" destId="{BF613D51-52B6-4D0E-BE69-DCA251976622}" srcOrd="5" destOrd="0" presId="urn:microsoft.com/office/officeart/2024/3/layout/SimpleTimelineDefaultVariant"/>
    <dgm:cxn modelId="{A194C4C9-F595-4CB6-8A42-B423322F57DC}" type="presParOf" srcId="{1918C05A-17A8-4E93-8DAB-9FBAB369564A}" destId="{32C381B8-F783-475D-8B3B-B0F9CDF7F3DC}" srcOrd="6" destOrd="0" presId="urn:microsoft.com/office/officeart/2024/3/layout/SimpleTimelineDefaultVariant"/>
    <dgm:cxn modelId="{79A17F94-91A0-4AC5-8E88-E937E1932763}" type="presParOf" srcId="{32C381B8-F783-475D-8B3B-B0F9CDF7F3DC}" destId="{FFF094C4-60A3-4855-92AF-7F2AC36CDD00}" srcOrd="0" destOrd="0" presId="urn:microsoft.com/office/officeart/2024/3/layout/SimpleTimelineDefaultVariant"/>
    <dgm:cxn modelId="{010C20BA-1E8F-4DF5-82A2-B7982AD66213}" type="presParOf" srcId="{32C381B8-F783-475D-8B3B-B0F9CDF7F3DC}" destId="{50C0C7C0-3A0C-4365-8456-7E5B31913594}" srcOrd="1" destOrd="0" presId="urn:microsoft.com/office/officeart/2024/3/layout/SimpleTimelineDefaultVariant"/>
    <dgm:cxn modelId="{F45A199C-3496-4B90-BADF-A780F40188B2}" type="presParOf" srcId="{50C0C7C0-3A0C-4365-8456-7E5B31913594}" destId="{69578544-49AD-4B80-9CEE-4EEFDA432C1A}" srcOrd="0" destOrd="0" presId="urn:microsoft.com/office/officeart/2024/3/layout/SimpleTimelineDefaultVariant"/>
    <dgm:cxn modelId="{4DF67BD4-DBDA-4D4F-9050-C24F702D303B}" type="presParOf" srcId="{50C0C7C0-3A0C-4365-8456-7E5B31913594}" destId="{3E7405F9-F4AF-465A-985E-A388597230B7}" srcOrd="1" destOrd="0" presId="urn:microsoft.com/office/officeart/2024/3/layout/SimpleTimelineDefaultVariant"/>
    <dgm:cxn modelId="{A4A74C66-A507-46A4-A88E-09624219E319}" type="presParOf" srcId="{32C381B8-F783-475D-8B3B-B0F9CDF7F3DC}" destId="{1DEA9E42-3B69-4EF7-A3D3-EB2E2A8A9385}" srcOrd="2" destOrd="0" presId="urn:microsoft.com/office/officeart/2024/3/layout/SimpleTimelineDefaultVariant"/>
    <dgm:cxn modelId="{BEB56A5A-A150-4140-A817-5E921D3B561D}" type="presParOf" srcId="{32C381B8-F783-475D-8B3B-B0F9CDF7F3DC}" destId="{EAE73665-DB82-4113-B9B9-9914945F18B1}" srcOrd="3" destOrd="0" presId="urn:microsoft.com/office/officeart/2024/3/layout/SimpleTimelineDefaultVariant"/>
    <dgm:cxn modelId="{479C0994-E3E1-4C9F-BC13-D0C21832C519}" type="presParOf" srcId="{32C381B8-F783-475D-8B3B-B0F9CDF7F3DC}" destId="{CB0D29C8-B25B-4191-AA0F-9FDA87D98874}" srcOrd="4" destOrd="0" presId="urn:microsoft.com/office/officeart/2024/3/layout/SimpleTimelineDefaultVariant"/>
    <dgm:cxn modelId="{5BFCF0CF-443B-4907-A63D-DA968EF23C2A}" type="presParOf" srcId="{32C381B8-F783-475D-8B3B-B0F9CDF7F3DC}" destId="{64FE1D64-FA44-4761-8CDA-9B6428E4CA9B}" srcOrd="5" destOrd="0" presId="urn:microsoft.com/office/officeart/2024/3/layout/SimpleTimelineDefaultVariant"/>
    <dgm:cxn modelId="{A3D08391-E96E-4DA5-A2D3-7FBABDFEE9D1}" type="presParOf" srcId="{1918C05A-17A8-4E93-8DAB-9FBAB369564A}" destId="{526E7949-E731-4798-B8E8-079FE1B7660B}" srcOrd="7" destOrd="0" presId="urn:microsoft.com/office/officeart/2024/3/layout/SimpleTimelineDefaultVariant"/>
    <dgm:cxn modelId="{6E76DE4F-CCDD-4541-8938-69F672AC05D5}" type="presParOf" srcId="{1918C05A-17A8-4E93-8DAB-9FBAB369564A}" destId="{7867C375-9F02-4C9E-8C3E-FB44766B6DB8}" srcOrd="8" destOrd="0" presId="urn:microsoft.com/office/officeart/2024/3/layout/SimpleTimelineDefaultVariant"/>
    <dgm:cxn modelId="{7FE55847-62B3-4CEF-B2D3-335E98B2F165}" type="presParOf" srcId="{7867C375-9F02-4C9E-8C3E-FB44766B6DB8}" destId="{8BF75965-27CE-449A-9CAD-A347C45B56BA}" srcOrd="0" destOrd="0" presId="urn:microsoft.com/office/officeart/2024/3/layout/SimpleTimelineDefaultVariant"/>
    <dgm:cxn modelId="{511C5D61-2DC3-4D3A-B343-989EFB3EA346}" type="presParOf" srcId="{7867C375-9F02-4C9E-8C3E-FB44766B6DB8}" destId="{D8ACEB12-E1BE-4119-92B7-A59F7CE91B69}" srcOrd="1" destOrd="0" presId="urn:microsoft.com/office/officeart/2024/3/layout/SimpleTimelineDefaultVariant"/>
    <dgm:cxn modelId="{89F60152-FF66-475B-BFB7-AE6F8F669D8D}" type="presParOf" srcId="{D8ACEB12-E1BE-4119-92B7-A59F7CE91B69}" destId="{2B1DCA6B-CCB5-4F53-AC64-DE94C8154786}" srcOrd="0" destOrd="0" presId="urn:microsoft.com/office/officeart/2024/3/layout/SimpleTimelineDefaultVariant"/>
    <dgm:cxn modelId="{52CD54A8-DE60-466D-A214-B9A3DE8CE424}" type="presParOf" srcId="{D8ACEB12-E1BE-4119-92B7-A59F7CE91B69}" destId="{00F8784E-49B8-4521-9665-BA36DF9680D0}" srcOrd="1" destOrd="0" presId="urn:microsoft.com/office/officeart/2024/3/layout/SimpleTimelineDefaultVariant"/>
    <dgm:cxn modelId="{EA53B4D6-C9E3-44A6-A32F-6AE9CEB05D7F}" type="presParOf" srcId="{7867C375-9F02-4C9E-8C3E-FB44766B6DB8}" destId="{6F56944C-83E8-4463-A7F0-3D3C29794745}" srcOrd="2" destOrd="0" presId="urn:microsoft.com/office/officeart/2024/3/layout/SimpleTimelineDefaultVariant"/>
    <dgm:cxn modelId="{615D7EC5-5A41-4303-AA19-D68DE32BD12D}" type="presParOf" srcId="{7867C375-9F02-4C9E-8C3E-FB44766B6DB8}" destId="{D3BAABA3-5066-42B4-8260-C676E7AE21A0}" srcOrd="3" destOrd="0" presId="urn:microsoft.com/office/officeart/2024/3/layout/SimpleTimelineDefaultVariant"/>
    <dgm:cxn modelId="{CCAB6F3D-6DF0-4986-A20B-2EB60485DE95}" type="presParOf" srcId="{7867C375-9F02-4C9E-8C3E-FB44766B6DB8}" destId="{6A802EAA-9DB1-4150-9F65-44AAB769B56A}" srcOrd="4" destOrd="0" presId="urn:microsoft.com/office/officeart/2024/3/layout/SimpleTimelineDefaultVariant"/>
    <dgm:cxn modelId="{53F7065E-9DBC-4D8F-9592-CB5C039899BC}" type="presParOf" srcId="{7867C375-9F02-4C9E-8C3E-FB44766B6DB8}" destId="{4042E5C8-0C34-44DA-8DB9-81DC3FBF4807}" srcOrd="5" destOrd="0" presId="urn:microsoft.com/office/officeart/2024/3/layout/SimpleTimelineDefaultVariant"/>
    <dgm:cxn modelId="{7D13EDF0-A146-42A0-B266-963B9FF6E47E}" type="presParOf" srcId="{1918C05A-17A8-4E93-8DAB-9FBAB369564A}" destId="{336ABD12-6886-462D-8D48-820FF5F2F228}" srcOrd="9" destOrd="0" presId="urn:microsoft.com/office/officeart/2024/3/layout/SimpleTimelineDefaultVariant"/>
    <dgm:cxn modelId="{1F2CCE91-FBA5-406B-A3D1-12DA28007698}" type="presParOf" srcId="{1918C05A-17A8-4E93-8DAB-9FBAB369564A}" destId="{187872C1-9BDD-4BB6-B394-DB4E5DB16E4F}" srcOrd="10" destOrd="0" presId="urn:microsoft.com/office/officeart/2024/3/layout/SimpleTimelineDefaultVariant"/>
    <dgm:cxn modelId="{43BC4CD6-E021-4FA3-AD1C-75A23D4BACFC}" type="presParOf" srcId="{187872C1-9BDD-4BB6-B394-DB4E5DB16E4F}" destId="{9F7D3D84-99DC-41C7-9462-8BA5B2D4561D}" srcOrd="0" destOrd="0" presId="urn:microsoft.com/office/officeart/2024/3/layout/SimpleTimelineDefaultVariant"/>
    <dgm:cxn modelId="{26F61DB9-1A89-4169-A193-7018035C7459}" type="presParOf" srcId="{187872C1-9BDD-4BB6-B394-DB4E5DB16E4F}" destId="{C6D42EC3-209E-4FFE-96A4-3BE3ABEE6468}" srcOrd="1" destOrd="0" presId="urn:microsoft.com/office/officeart/2024/3/layout/SimpleTimelineDefaultVariant"/>
    <dgm:cxn modelId="{E9F81979-4DEC-46A3-9EEE-9CFB29CAFF35}" type="presParOf" srcId="{C6D42EC3-209E-4FFE-96A4-3BE3ABEE6468}" destId="{0BDFE72B-1D0D-41EC-ADC3-7FBBFF122572}" srcOrd="0" destOrd="0" presId="urn:microsoft.com/office/officeart/2024/3/layout/SimpleTimelineDefaultVariant"/>
    <dgm:cxn modelId="{A1E63AC9-7450-4AFC-AF04-807853D3F04E}" type="presParOf" srcId="{C6D42EC3-209E-4FFE-96A4-3BE3ABEE6468}" destId="{FF7B1947-01E5-48D2-9D84-DA9DBCA404E9}" srcOrd="1" destOrd="0" presId="urn:microsoft.com/office/officeart/2024/3/layout/SimpleTimelineDefaultVariant"/>
    <dgm:cxn modelId="{B0E1B5AF-E4AF-4224-878B-C3041584C39A}" type="presParOf" srcId="{187872C1-9BDD-4BB6-B394-DB4E5DB16E4F}" destId="{0E408394-BA44-45C5-89E3-DF47ACC2EAA5}" srcOrd="2" destOrd="0" presId="urn:microsoft.com/office/officeart/2024/3/layout/SimpleTimelineDefaultVariant"/>
    <dgm:cxn modelId="{D2E94F4B-08E5-4803-AB47-1A811C1BB3A3}" type="presParOf" srcId="{187872C1-9BDD-4BB6-B394-DB4E5DB16E4F}" destId="{0A84C7E4-CD76-47B0-B3D0-14C57DB3FFFB}" srcOrd="3" destOrd="0" presId="urn:microsoft.com/office/officeart/2024/3/layout/SimpleTimelineDefaultVariant"/>
    <dgm:cxn modelId="{825E95C0-6C04-4AB3-8A33-07E18B3F373F}" type="presParOf" srcId="{187872C1-9BDD-4BB6-B394-DB4E5DB16E4F}" destId="{7CD283D0-5177-4CA9-9EC9-5EA2BA8C5D47}" srcOrd="4" destOrd="0" presId="urn:microsoft.com/office/officeart/2024/3/layout/SimpleTimelineDefaultVariant"/>
    <dgm:cxn modelId="{FBA1E031-87D6-42C0-8419-E89E67A26928}" type="presParOf" srcId="{187872C1-9BDD-4BB6-B394-DB4E5DB16E4F}" destId="{88D0D486-CAF5-401D-AB74-464BFE7BD9E5}" srcOrd="5" destOrd="0" presId="urn:microsoft.com/office/officeart/2024/3/layout/SimpleTimelineDefaultVariant"/>
    <dgm:cxn modelId="{9DC681F6-A848-4A4E-B095-EF711AFF9C58}" type="presParOf" srcId="{1918C05A-17A8-4E93-8DAB-9FBAB369564A}" destId="{AE781678-3517-4858-A24E-A803BA8FB43C}" srcOrd="11" destOrd="0" presId="urn:microsoft.com/office/officeart/2024/3/layout/SimpleTimelineDefaultVariant"/>
    <dgm:cxn modelId="{F73B2529-66E9-4A76-8E8A-32712478646A}" type="presParOf" srcId="{1918C05A-17A8-4E93-8DAB-9FBAB369564A}" destId="{B6C7FC46-BA18-4395-A14B-62F79210B421}" srcOrd="12" destOrd="0" presId="urn:microsoft.com/office/officeart/2024/3/layout/SimpleTimelineDefaultVariant"/>
    <dgm:cxn modelId="{C0AD5CA1-632E-4DBC-82A7-4A247BEDEE40}" type="presParOf" srcId="{B6C7FC46-BA18-4395-A14B-62F79210B421}" destId="{BB0951A0-D142-4210-8C7C-E02E363D83F8}" srcOrd="0" destOrd="0" presId="urn:microsoft.com/office/officeart/2024/3/layout/SimpleTimelineDefaultVariant"/>
    <dgm:cxn modelId="{349D0149-3CCB-447D-B311-E49591F3CF92}" type="presParOf" srcId="{B6C7FC46-BA18-4395-A14B-62F79210B421}" destId="{98D92663-44E1-4B4B-B452-7E33806182C9}" srcOrd="1" destOrd="0" presId="urn:microsoft.com/office/officeart/2024/3/layout/SimpleTimelineDefaultVariant"/>
    <dgm:cxn modelId="{1EB674C9-A6AF-48CB-BD16-D0B3038B16AE}" type="presParOf" srcId="{98D92663-44E1-4B4B-B452-7E33806182C9}" destId="{7BE74A74-BF87-409C-B071-5F057CCC75DC}" srcOrd="0" destOrd="0" presId="urn:microsoft.com/office/officeart/2024/3/layout/SimpleTimelineDefaultVariant"/>
    <dgm:cxn modelId="{08AA0B01-EAC4-42A9-8E5D-05CF4612273F}" type="presParOf" srcId="{98D92663-44E1-4B4B-B452-7E33806182C9}" destId="{D6702933-A7E4-4BEF-A717-0BCD5C82764F}" srcOrd="1" destOrd="0" presId="urn:microsoft.com/office/officeart/2024/3/layout/SimpleTimelineDefaultVariant"/>
    <dgm:cxn modelId="{892D17F5-BC83-4943-8920-BA9EE17EAC3B}" type="presParOf" srcId="{B6C7FC46-BA18-4395-A14B-62F79210B421}" destId="{59E716F4-E0A7-44DD-A066-D140EA226747}" srcOrd="2" destOrd="0" presId="urn:microsoft.com/office/officeart/2024/3/layout/SimpleTimelineDefaultVariant"/>
    <dgm:cxn modelId="{D9A31C8B-CC7F-4B8B-AF5C-D8E552CDA05E}" type="presParOf" srcId="{B6C7FC46-BA18-4395-A14B-62F79210B421}" destId="{FD4577AC-9509-4CE5-85BC-968D16903994}" srcOrd="3" destOrd="0" presId="urn:microsoft.com/office/officeart/2024/3/layout/SimpleTimelineDefaultVariant"/>
    <dgm:cxn modelId="{DBCE7B9C-1DD3-480F-8F04-C8DBA6613A0C}" type="presParOf" srcId="{B6C7FC46-BA18-4395-A14B-62F79210B421}" destId="{674DFBB6-046C-49DD-8D08-C3B2BD0C6E6A}" srcOrd="4" destOrd="0" presId="urn:microsoft.com/office/officeart/2024/3/layout/SimpleTimelineDefaultVariant"/>
    <dgm:cxn modelId="{4D8F0300-7BE8-429F-8AAD-A435DB2C378A}" type="presParOf" srcId="{B6C7FC46-BA18-4395-A14B-62F79210B421}" destId="{72979C7D-B14C-4592-92D5-D398B8A0ADA5}" srcOrd="5" destOrd="0" presId="urn:microsoft.com/office/officeart/2024/3/layout/SimpleTimelineDefaultVarian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C0448D-AF3D-4940-8115-12CC2A8F9912}" type="doc">
      <dgm:prSet loTypeId="urn:microsoft.com/office/officeart/2005/8/layout/cycle8" loCatId="cycle" qsTypeId="urn:microsoft.com/office/officeart/2005/8/quickstyle/3d3" qsCatId="3D" csTypeId="urn:microsoft.com/office/officeart/2005/8/colors/accent4_4" csCatId="accent4" phldr="1"/>
      <dgm:spPr/>
    </dgm:pt>
    <dgm:pt modelId="{576F4738-4D49-4FFE-B0B2-61163D2F1D90}">
      <dgm:prSet phldrT="[Text]" custT="1"/>
      <dgm:spPr/>
      <dgm:t>
        <a:bodyPr/>
        <a:lstStyle/>
        <a:p>
          <a:r>
            <a:rPr lang="en-US" sz="1900" b="1" dirty="0">
              <a:solidFill>
                <a:schemeClr val="bg1"/>
              </a:solidFill>
              <a:latin typeface="Times New Roman" panose="02020603050405020304" pitchFamily="18" charset="0"/>
              <a:cs typeface="Times New Roman" panose="02020603050405020304" pitchFamily="18" charset="0"/>
            </a:rPr>
            <a:t>Skin </a:t>
          </a:r>
          <a:r>
            <a:rPr lang="en-US" sz="1600" b="1" dirty="0">
              <a:solidFill>
                <a:schemeClr val="bg1"/>
              </a:solidFill>
              <a:latin typeface="Times New Roman" panose="02020603050405020304" pitchFamily="18" charset="0"/>
              <a:cs typeface="Times New Roman" panose="02020603050405020304" pitchFamily="18" charset="0"/>
            </a:rPr>
            <a:t>Assessment</a:t>
          </a:r>
          <a:endParaRPr lang="en-US" sz="1900" b="1" dirty="0">
            <a:solidFill>
              <a:schemeClr val="bg1"/>
            </a:solidFill>
            <a:latin typeface="Times New Roman" panose="02020603050405020304" pitchFamily="18" charset="0"/>
            <a:cs typeface="Times New Roman" panose="02020603050405020304" pitchFamily="18" charset="0"/>
          </a:endParaRPr>
        </a:p>
      </dgm:t>
    </dgm:pt>
    <dgm:pt modelId="{0D902991-678B-457C-8CAC-F6C5AA785099}" type="parTrans" cxnId="{5059CDFF-2E3E-4AC8-828B-4CEF926481D2}">
      <dgm:prSet/>
      <dgm:spPr/>
      <dgm:t>
        <a:bodyPr/>
        <a:lstStyle/>
        <a:p>
          <a:endParaRPr lang="en-US" sz="2400" b="0">
            <a:solidFill>
              <a:schemeClr val="tx1"/>
            </a:solidFill>
            <a:latin typeface="Times New Roman" panose="02020603050405020304" pitchFamily="18" charset="0"/>
            <a:cs typeface="Times New Roman" panose="02020603050405020304" pitchFamily="18" charset="0"/>
          </a:endParaRPr>
        </a:p>
      </dgm:t>
    </dgm:pt>
    <dgm:pt modelId="{4C23FC7C-2452-4356-A08B-CE5D94B67C77}" type="sibTrans" cxnId="{5059CDFF-2E3E-4AC8-828B-4CEF926481D2}">
      <dgm:prSet/>
      <dgm:spPr/>
      <dgm:t>
        <a:bodyPr/>
        <a:lstStyle/>
        <a:p>
          <a:endParaRPr lang="en-US" sz="2400" b="0">
            <a:solidFill>
              <a:schemeClr val="tx1"/>
            </a:solidFill>
            <a:latin typeface="Times New Roman" panose="02020603050405020304" pitchFamily="18" charset="0"/>
            <a:cs typeface="Times New Roman" panose="02020603050405020304" pitchFamily="18" charset="0"/>
          </a:endParaRPr>
        </a:p>
      </dgm:t>
    </dgm:pt>
    <dgm:pt modelId="{FE0EE9BB-11D3-4533-8479-C2942455F016}">
      <dgm:prSet phldrT="[Text]" custT="1"/>
      <dgm:spPr/>
      <dgm:t>
        <a:bodyPr/>
        <a:lstStyle/>
        <a:p>
          <a:r>
            <a:rPr lang="en-US" sz="2000" b="1" dirty="0">
              <a:solidFill>
                <a:schemeClr val="bg1"/>
              </a:solidFill>
              <a:latin typeface="Times New Roman" panose="02020603050405020304" pitchFamily="18" charset="0"/>
              <a:cs typeface="Times New Roman" panose="02020603050405020304" pitchFamily="18" charset="0"/>
            </a:rPr>
            <a:t>Devices</a:t>
          </a:r>
        </a:p>
      </dgm:t>
    </dgm:pt>
    <dgm:pt modelId="{316D1922-019D-4C8D-B5FC-DD66BD578A4C}" type="parTrans" cxnId="{AB1D0987-3600-4D14-AD96-67CBF32058A4}">
      <dgm:prSet/>
      <dgm:spPr/>
      <dgm:t>
        <a:bodyPr/>
        <a:lstStyle/>
        <a:p>
          <a:endParaRPr lang="en-US" sz="2400" b="0">
            <a:solidFill>
              <a:schemeClr val="tx1"/>
            </a:solidFill>
            <a:latin typeface="Times New Roman" panose="02020603050405020304" pitchFamily="18" charset="0"/>
            <a:cs typeface="Times New Roman" panose="02020603050405020304" pitchFamily="18" charset="0"/>
          </a:endParaRPr>
        </a:p>
      </dgm:t>
    </dgm:pt>
    <dgm:pt modelId="{F46BCE6E-0B51-4BD9-87CF-51E6E6BDB823}" type="sibTrans" cxnId="{AB1D0987-3600-4D14-AD96-67CBF32058A4}">
      <dgm:prSet/>
      <dgm:spPr/>
      <dgm:t>
        <a:bodyPr/>
        <a:lstStyle/>
        <a:p>
          <a:endParaRPr lang="en-US" sz="2400" b="0">
            <a:solidFill>
              <a:schemeClr val="tx1"/>
            </a:solidFill>
            <a:latin typeface="Times New Roman" panose="02020603050405020304" pitchFamily="18" charset="0"/>
            <a:cs typeface="Times New Roman" panose="02020603050405020304" pitchFamily="18" charset="0"/>
          </a:endParaRPr>
        </a:p>
      </dgm:t>
    </dgm:pt>
    <dgm:pt modelId="{DF9F4006-6CE2-475A-BDFC-F13FAF6D8249}">
      <dgm:prSet phldrT="[Text]" custT="1"/>
      <dgm:spPr/>
      <dgm:t>
        <a:bodyPr/>
        <a:lstStyle/>
        <a:p>
          <a:r>
            <a:rPr lang="en-US" sz="2000" b="1" dirty="0">
              <a:solidFill>
                <a:schemeClr val="tx1"/>
              </a:solidFill>
              <a:latin typeface="Times New Roman" panose="02020603050405020304" pitchFamily="18" charset="0"/>
              <a:cs typeface="Times New Roman" panose="02020603050405020304" pitchFamily="18" charset="0"/>
            </a:rPr>
            <a:t>Turning</a:t>
          </a:r>
        </a:p>
      </dgm:t>
    </dgm:pt>
    <dgm:pt modelId="{1BEA3273-D6F8-4874-9048-71F1620A8971}" type="parTrans" cxnId="{6EB92E3B-7F4F-4C99-A56F-317C70078B31}">
      <dgm:prSet/>
      <dgm:spPr/>
      <dgm:t>
        <a:bodyPr/>
        <a:lstStyle/>
        <a:p>
          <a:endParaRPr lang="en-US" sz="2400" b="0">
            <a:solidFill>
              <a:schemeClr val="tx1"/>
            </a:solidFill>
            <a:latin typeface="Times New Roman" panose="02020603050405020304" pitchFamily="18" charset="0"/>
            <a:cs typeface="Times New Roman" panose="02020603050405020304" pitchFamily="18" charset="0"/>
          </a:endParaRPr>
        </a:p>
      </dgm:t>
    </dgm:pt>
    <dgm:pt modelId="{787FDB8D-5FC4-4EE7-BC69-3D8B9E8F2D73}" type="sibTrans" cxnId="{6EB92E3B-7F4F-4C99-A56F-317C70078B31}">
      <dgm:prSet/>
      <dgm:spPr/>
      <dgm:t>
        <a:bodyPr/>
        <a:lstStyle/>
        <a:p>
          <a:endParaRPr lang="en-US" sz="2400" b="0">
            <a:solidFill>
              <a:schemeClr val="tx1"/>
            </a:solidFill>
            <a:latin typeface="Times New Roman" panose="02020603050405020304" pitchFamily="18" charset="0"/>
            <a:cs typeface="Times New Roman" panose="02020603050405020304" pitchFamily="18" charset="0"/>
          </a:endParaRPr>
        </a:p>
      </dgm:t>
    </dgm:pt>
    <dgm:pt modelId="{CB75B392-98C1-4873-A8A0-97252AD83134}">
      <dgm:prSet phldrT="[Text]" custT="1"/>
      <dgm:spPr/>
      <dgm:t>
        <a:bodyPr/>
        <a:lstStyle/>
        <a:p>
          <a:r>
            <a:rPr lang="en-US" sz="2000" b="1" dirty="0">
              <a:solidFill>
                <a:schemeClr val="tx1"/>
              </a:solidFill>
              <a:latin typeface="Times New Roman" panose="02020603050405020304" pitchFamily="18" charset="0"/>
              <a:cs typeface="Times New Roman" panose="02020603050405020304" pitchFamily="18" charset="0"/>
            </a:rPr>
            <a:t>Moisture</a:t>
          </a:r>
        </a:p>
      </dgm:t>
    </dgm:pt>
    <dgm:pt modelId="{C02919BD-C794-4BB6-910F-02B727F6DD9B}" type="parTrans" cxnId="{810BD29D-3F7C-4DA1-9681-6D44C2C0C897}">
      <dgm:prSet/>
      <dgm:spPr/>
      <dgm:t>
        <a:bodyPr/>
        <a:lstStyle/>
        <a:p>
          <a:endParaRPr lang="en-US" sz="2400" b="0">
            <a:solidFill>
              <a:schemeClr val="tx1"/>
            </a:solidFill>
            <a:latin typeface="Times New Roman" panose="02020603050405020304" pitchFamily="18" charset="0"/>
            <a:cs typeface="Times New Roman" panose="02020603050405020304" pitchFamily="18" charset="0"/>
          </a:endParaRPr>
        </a:p>
      </dgm:t>
    </dgm:pt>
    <dgm:pt modelId="{B0F4D6CF-E936-4DB7-A498-B17EA5026A29}" type="sibTrans" cxnId="{810BD29D-3F7C-4DA1-9681-6D44C2C0C897}">
      <dgm:prSet/>
      <dgm:spPr/>
      <dgm:t>
        <a:bodyPr/>
        <a:lstStyle/>
        <a:p>
          <a:endParaRPr lang="en-US" sz="2400" b="0">
            <a:solidFill>
              <a:schemeClr val="tx1"/>
            </a:solidFill>
            <a:latin typeface="Times New Roman" panose="02020603050405020304" pitchFamily="18" charset="0"/>
            <a:cs typeface="Times New Roman" panose="02020603050405020304" pitchFamily="18" charset="0"/>
          </a:endParaRPr>
        </a:p>
      </dgm:t>
    </dgm:pt>
    <dgm:pt modelId="{FB968996-B242-4077-8158-85A7687E38FB}">
      <dgm:prSet phldrT="[Text]" custT="1"/>
      <dgm:spPr/>
      <dgm:t>
        <a:bodyPr/>
        <a:lstStyle/>
        <a:p>
          <a:r>
            <a:rPr lang="en-US" sz="2000" b="1" dirty="0">
              <a:solidFill>
                <a:schemeClr val="bg1"/>
              </a:solidFill>
              <a:latin typeface="Times New Roman" panose="02020603050405020304" pitchFamily="18" charset="0"/>
              <a:cs typeface="Times New Roman" panose="02020603050405020304" pitchFamily="18" charset="0"/>
            </a:rPr>
            <a:t>Bed</a:t>
          </a:r>
        </a:p>
      </dgm:t>
    </dgm:pt>
    <dgm:pt modelId="{CBAC0CC0-EB82-4123-BC35-E30A149357E8}" type="parTrans" cxnId="{EB47D0E1-F2EF-4F01-B0D5-8BB640F05BBE}">
      <dgm:prSet/>
      <dgm:spPr/>
      <dgm:t>
        <a:bodyPr/>
        <a:lstStyle/>
        <a:p>
          <a:endParaRPr lang="en-US" sz="2400" b="0">
            <a:solidFill>
              <a:schemeClr val="tx1"/>
            </a:solidFill>
            <a:latin typeface="Times New Roman" panose="02020603050405020304" pitchFamily="18" charset="0"/>
            <a:cs typeface="Times New Roman" panose="02020603050405020304" pitchFamily="18" charset="0"/>
          </a:endParaRPr>
        </a:p>
      </dgm:t>
    </dgm:pt>
    <dgm:pt modelId="{B8BEC3DD-3967-487B-81EA-D13DED0CCE46}" type="sibTrans" cxnId="{EB47D0E1-F2EF-4F01-B0D5-8BB640F05BBE}">
      <dgm:prSet/>
      <dgm:spPr/>
      <dgm:t>
        <a:bodyPr/>
        <a:lstStyle/>
        <a:p>
          <a:endParaRPr lang="en-US" sz="2400" b="0">
            <a:solidFill>
              <a:schemeClr val="tx1"/>
            </a:solidFill>
            <a:latin typeface="Times New Roman" panose="02020603050405020304" pitchFamily="18" charset="0"/>
            <a:cs typeface="Times New Roman" panose="02020603050405020304" pitchFamily="18" charset="0"/>
          </a:endParaRPr>
        </a:p>
      </dgm:t>
    </dgm:pt>
    <dgm:pt modelId="{72CA132F-7490-4205-BECD-96F64BE73F1A}" type="pres">
      <dgm:prSet presAssocID="{5EC0448D-AF3D-4940-8115-12CC2A8F9912}" presName="compositeShape" presStyleCnt="0">
        <dgm:presLayoutVars>
          <dgm:chMax val="7"/>
          <dgm:dir/>
          <dgm:resizeHandles val="exact"/>
        </dgm:presLayoutVars>
      </dgm:prSet>
      <dgm:spPr/>
    </dgm:pt>
    <dgm:pt modelId="{003AE77A-9755-479F-B4BD-543058AE599A}" type="pres">
      <dgm:prSet presAssocID="{5EC0448D-AF3D-4940-8115-12CC2A8F9912}" presName="wedge1" presStyleLbl="node1" presStyleIdx="0" presStyleCnt="5"/>
      <dgm:spPr/>
    </dgm:pt>
    <dgm:pt modelId="{B232F2AF-72C8-4EE1-A078-A2746AEAC342}" type="pres">
      <dgm:prSet presAssocID="{5EC0448D-AF3D-4940-8115-12CC2A8F9912}" presName="dummy1a" presStyleCnt="0"/>
      <dgm:spPr/>
    </dgm:pt>
    <dgm:pt modelId="{879AC54A-97D7-416B-9EA0-551D724A51CE}" type="pres">
      <dgm:prSet presAssocID="{5EC0448D-AF3D-4940-8115-12CC2A8F9912}" presName="dummy1b" presStyleCnt="0"/>
      <dgm:spPr/>
    </dgm:pt>
    <dgm:pt modelId="{88521AED-9D8B-4BBD-A853-7BFE4E8F7015}" type="pres">
      <dgm:prSet presAssocID="{5EC0448D-AF3D-4940-8115-12CC2A8F9912}" presName="wedge1Tx" presStyleLbl="node1" presStyleIdx="0" presStyleCnt="5">
        <dgm:presLayoutVars>
          <dgm:chMax val="0"/>
          <dgm:chPref val="0"/>
          <dgm:bulletEnabled val="1"/>
        </dgm:presLayoutVars>
      </dgm:prSet>
      <dgm:spPr/>
    </dgm:pt>
    <dgm:pt modelId="{EDAAFF1E-84D4-4FFD-86B1-737BE075B895}" type="pres">
      <dgm:prSet presAssocID="{5EC0448D-AF3D-4940-8115-12CC2A8F9912}" presName="wedge2" presStyleLbl="node1" presStyleIdx="1" presStyleCnt="5"/>
      <dgm:spPr/>
    </dgm:pt>
    <dgm:pt modelId="{AB19A14A-E982-4F1B-8D53-A7D0C076B8B5}" type="pres">
      <dgm:prSet presAssocID="{5EC0448D-AF3D-4940-8115-12CC2A8F9912}" presName="dummy2a" presStyleCnt="0"/>
      <dgm:spPr/>
    </dgm:pt>
    <dgm:pt modelId="{714ADD44-E05F-4D1F-8E4A-6A1225132570}" type="pres">
      <dgm:prSet presAssocID="{5EC0448D-AF3D-4940-8115-12CC2A8F9912}" presName="dummy2b" presStyleCnt="0"/>
      <dgm:spPr/>
    </dgm:pt>
    <dgm:pt modelId="{4EFE1725-D1DF-4563-A956-C82B5C466F60}" type="pres">
      <dgm:prSet presAssocID="{5EC0448D-AF3D-4940-8115-12CC2A8F9912}" presName="wedge2Tx" presStyleLbl="node1" presStyleIdx="1" presStyleCnt="5">
        <dgm:presLayoutVars>
          <dgm:chMax val="0"/>
          <dgm:chPref val="0"/>
          <dgm:bulletEnabled val="1"/>
        </dgm:presLayoutVars>
      </dgm:prSet>
      <dgm:spPr/>
    </dgm:pt>
    <dgm:pt modelId="{3F4844B7-49DA-4A32-B879-07DC4F252DFD}" type="pres">
      <dgm:prSet presAssocID="{5EC0448D-AF3D-4940-8115-12CC2A8F9912}" presName="wedge3" presStyleLbl="node1" presStyleIdx="2" presStyleCnt="5"/>
      <dgm:spPr/>
    </dgm:pt>
    <dgm:pt modelId="{076D7CF1-EBEB-4CB4-8446-7326B60224C5}" type="pres">
      <dgm:prSet presAssocID="{5EC0448D-AF3D-4940-8115-12CC2A8F9912}" presName="dummy3a" presStyleCnt="0"/>
      <dgm:spPr/>
    </dgm:pt>
    <dgm:pt modelId="{9819F015-A5A6-4217-8DA1-577FAA9E8468}" type="pres">
      <dgm:prSet presAssocID="{5EC0448D-AF3D-4940-8115-12CC2A8F9912}" presName="dummy3b" presStyleCnt="0"/>
      <dgm:spPr/>
    </dgm:pt>
    <dgm:pt modelId="{5A2EF79F-7BCD-4764-8DAA-8839CC9206B5}" type="pres">
      <dgm:prSet presAssocID="{5EC0448D-AF3D-4940-8115-12CC2A8F9912}" presName="wedge3Tx" presStyleLbl="node1" presStyleIdx="2" presStyleCnt="5">
        <dgm:presLayoutVars>
          <dgm:chMax val="0"/>
          <dgm:chPref val="0"/>
          <dgm:bulletEnabled val="1"/>
        </dgm:presLayoutVars>
      </dgm:prSet>
      <dgm:spPr/>
    </dgm:pt>
    <dgm:pt modelId="{AE8DFB06-2591-43D0-902E-57E6F1D35CF2}" type="pres">
      <dgm:prSet presAssocID="{5EC0448D-AF3D-4940-8115-12CC2A8F9912}" presName="wedge4" presStyleLbl="node1" presStyleIdx="3" presStyleCnt="5"/>
      <dgm:spPr/>
    </dgm:pt>
    <dgm:pt modelId="{A63E1E1A-6BF2-42EC-899B-03E384BF58C9}" type="pres">
      <dgm:prSet presAssocID="{5EC0448D-AF3D-4940-8115-12CC2A8F9912}" presName="dummy4a" presStyleCnt="0"/>
      <dgm:spPr/>
    </dgm:pt>
    <dgm:pt modelId="{693D9A66-A0C0-4EE8-82BF-FDE2AA20615B}" type="pres">
      <dgm:prSet presAssocID="{5EC0448D-AF3D-4940-8115-12CC2A8F9912}" presName="dummy4b" presStyleCnt="0"/>
      <dgm:spPr/>
    </dgm:pt>
    <dgm:pt modelId="{507F866E-CB85-4E37-946C-5FA37055D22E}" type="pres">
      <dgm:prSet presAssocID="{5EC0448D-AF3D-4940-8115-12CC2A8F9912}" presName="wedge4Tx" presStyleLbl="node1" presStyleIdx="3" presStyleCnt="5">
        <dgm:presLayoutVars>
          <dgm:chMax val="0"/>
          <dgm:chPref val="0"/>
          <dgm:bulletEnabled val="1"/>
        </dgm:presLayoutVars>
      </dgm:prSet>
      <dgm:spPr/>
    </dgm:pt>
    <dgm:pt modelId="{5C1887A6-ED77-4B19-9ED4-A0620AFF2CC5}" type="pres">
      <dgm:prSet presAssocID="{5EC0448D-AF3D-4940-8115-12CC2A8F9912}" presName="wedge5" presStyleLbl="node1" presStyleIdx="4" presStyleCnt="5"/>
      <dgm:spPr/>
    </dgm:pt>
    <dgm:pt modelId="{CF380BD4-E857-4F7A-ADE3-5C7342888041}" type="pres">
      <dgm:prSet presAssocID="{5EC0448D-AF3D-4940-8115-12CC2A8F9912}" presName="dummy5a" presStyleCnt="0"/>
      <dgm:spPr/>
    </dgm:pt>
    <dgm:pt modelId="{A1B01FEA-80C6-44AF-AA33-660A9E82DA3D}" type="pres">
      <dgm:prSet presAssocID="{5EC0448D-AF3D-4940-8115-12CC2A8F9912}" presName="dummy5b" presStyleCnt="0"/>
      <dgm:spPr/>
    </dgm:pt>
    <dgm:pt modelId="{FA7A4361-7B64-4058-A889-53D8F2119172}" type="pres">
      <dgm:prSet presAssocID="{5EC0448D-AF3D-4940-8115-12CC2A8F9912}" presName="wedge5Tx" presStyleLbl="node1" presStyleIdx="4" presStyleCnt="5">
        <dgm:presLayoutVars>
          <dgm:chMax val="0"/>
          <dgm:chPref val="0"/>
          <dgm:bulletEnabled val="1"/>
        </dgm:presLayoutVars>
      </dgm:prSet>
      <dgm:spPr/>
    </dgm:pt>
    <dgm:pt modelId="{392DAD5C-7013-441E-B522-BE46502DD278}" type="pres">
      <dgm:prSet presAssocID="{4C23FC7C-2452-4356-A08B-CE5D94B67C77}" presName="arrowWedge1" presStyleLbl="fgSibTrans2D1" presStyleIdx="0" presStyleCnt="5"/>
      <dgm:spPr/>
    </dgm:pt>
    <dgm:pt modelId="{C37D3521-83C0-4E25-8406-3DD69773E875}" type="pres">
      <dgm:prSet presAssocID="{F46BCE6E-0B51-4BD9-87CF-51E6E6BDB823}" presName="arrowWedge2" presStyleLbl="fgSibTrans2D1" presStyleIdx="1" presStyleCnt="5"/>
      <dgm:spPr/>
    </dgm:pt>
    <dgm:pt modelId="{6FFE5CB1-6BE7-4D39-A60B-1A87E63629EA}" type="pres">
      <dgm:prSet presAssocID="{787FDB8D-5FC4-4EE7-BC69-3D8B9E8F2D73}" presName="arrowWedge3" presStyleLbl="fgSibTrans2D1" presStyleIdx="2" presStyleCnt="5"/>
      <dgm:spPr/>
    </dgm:pt>
    <dgm:pt modelId="{FA6C1A5D-4BA0-4B2B-A330-37EC6E633C35}" type="pres">
      <dgm:prSet presAssocID="{B0F4D6CF-E936-4DB7-A498-B17EA5026A29}" presName="arrowWedge4" presStyleLbl="fgSibTrans2D1" presStyleIdx="3" presStyleCnt="5"/>
      <dgm:spPr/>
    </dgm:pt>
    <dgm:pt modelId="{66126C41-F3C6-4F44-BB40-8C18F40FB8D9}" type="pres">
      <dgm:prSet presAssocID="{B8BEC3DD-3967-487B-81EA-D13DED0CCE46}" presName="arrowWedge5" presStyleLbl="fgSibTrans2D1" presStyleIdx="4" presStyleCnt="5"/>
      <dgm:spPr/>
    </dgm:pt>
  </dgm:ptLst>
  <dgm:cxnLst>
    <dgm:cxn modelId="{6EB92E3B-7F4F-4C99-A56F-317C70078B31}" srcId="{5EC0448D-AF3D-4940-8115-12CC2A8F9912}" destId="{DF9F4006-6CE2-475A-BDFC-F13FAF6D8249}" srcOrd="2" destOrd="0" parTransId="{1BEA3273-D6F8-4874-9048-71F1620A8971}" sibTransId="{787FDB8D-5FC4-4EE7-BC69-3D8B9E8F2D73}"/>
    <dgm:cxn modelId="{AEC8B85C-C061-4414-A3FD-BA56DFAE0782}" type="presOf" srcId="{FB968996-B242-4077-8158-85A7687E38FB}" destId="{5C1887A6-ED77-4B19-9ED4-A0620AFF2CC5}" srcOrd="0" destOrd="0" presId="urn:microsoft.com/office/officeart/2005/8/layout/cycle8"/>
    <dgm:cxn modelId="{C5899161-C0C6-4309-B4A0-76AEDCB65AED}" type="presOf" srcId="{DF9F4006-6CE2-475A-BDFC-F13FAF6D8249}" destId="{3F4844B7-49DA-4A32-B879-07DC4F252DFD}" srcOrd="0" destOrd="0" presId="urn:microsoft.com/office/officeart/2005/8/layout/cycle8"/>
    <dgm:cxn modelId="{B2200870-E684-45ED-81AB-36A41E9F127A}" type="presOf" srcId="{576F4738-4D49-4FFE-B0B2-61163D2F1D90}" destId="{003AE77A-9755-479F-B4BD-543058AE599A}" srcOrd="0" destOrd="0" presId="urn:microsoft.com/office/officeart/2005/8/layout/cycle8"/>
    <dgm:cxn modelId="{00916D53-2978-423A-AA6D-90567C7B2A89}" type="presOf" srcId="{FE0EE9BB-11D3-4533-8479-C2942455F016}" destId="{4EFE1725-D1DF-4563-A956-C82B5C466F60}" srcOrd="1" destOrd="0" presId="urn:microsoft.com/office/officeart/2005/8/layout/cycle8"/>
    <dgm:cxn modelId="{AB1D0987-3600-4D14-AD96-67CBF32058A4}" srcId="{5EC0448D-AF3D-4940-8115-12CC2A8F9912}" destId="{FE0EE9BB-11D3-4533-8479-C2942455F016}" srcOrd="1" destOrd="0" parTransId="{316D1922-019D-4C8D-B5FC-DD66BD578A4C}" sibTransId="{F46BCE6E-0B51-4BD9-87CF-51E6E6BDB823}"/>
    <dgm:cxn modelId="{5E27EC96-94BF-4A4B-BE14-4D2B547FE308}" type="presOf" srcId="{5EC0448D-AF3D-4940-8115-12CC2A8F9912}" destId="{72CA132F-7490-4205-BECD-96F64BE73F1A}" srcOrd="0" destOrd="0" presId="urn:microsoft.com/office/officeart/2005/8/layout/cycle8"/>
    <dgm:cxn modelId="{810BD29D-3F7C-4DA1-9681-6D44C2C0C897}" srcId="{5EC0448D-AF3D-4940-8115-12CC2A8F9912}" destId="{CB75B392-98C1-4873-A8A0-97252AD83134}" srcOrd="3" destOrd="0" parTransId="{C02919BD-C794-4BB6-910F-02B727F6DD9B}" sibTransId="{B0F4D6CF-E936-4DB7-A498-B17EA5026A29}"/>
    <dgm:cxn modelId="{9DEFE9A0-D0BC-460E-94AB-B41281DCE483}" type="presOf" srcId="{CB75B392-98C1-4873-A8A0-97252AD83134}" destId="{507F866E-CB85-4E37-946C-5FA37055D22E}" srcOrd="1" destOrd="0" presId="urn:microsoft.com/office/officeart/2005/8/layout/cycle8"/>
    <dgm:cxn modelId="{4892E8AA-18EC-404C-BD4F-F53E7E819D67}" type="presOf" srcId="{FB968996-B242-4077-8158-85A7687E38FB}" destId="{FA7A4361-7B64-4058-A889-53D8F2119172}" srcOrd="1" destOrd="0" presId="urn:microsoft.com/office/officeart/2005/8/layout/cycle8"/>
    <dgm:cxn modelId="{4AD48FCF-90EF-4D5C-B6BD-3142BB5D102C}" type="presOf" srcId="{DF9F4006-6CE2-475A-BDFC-F13FAF6D8249}" destId="{5A2EF79F-7BCD-4764-8DAA-8839CC9206B5}" srcOrd="1" destOrd="0" presId="urn:microsoft.com/office/officeart/2005/8/layout/cycle8"/>
    <dgm:cxn modelId="{06EE39D2-6BDA-46E1-80B1-DC915670D950}" type="presOf" srcId="{576F4738-4D49-4FFE-B0B2-61163D2F1D90}" destId="{88521AED-9D8B-4BBD-A853-7BFE4E8F7015}" srcOrd="1" destOrd="0" presId="urn:microsoft.com/office/officeart/2005/8/layout/cycle8"/>
    <dgm:cxn modelId="{D70691DD-33B3-4C95-86A6-1B2EA93C5955}" type="presOf" srcId="{CB75B392-98C1-4873-A8A0-97252AD83134}" destId="{AE8DFB06-2591-43D0-902E-57E6F1D35CF2}" srcOrd="0" destOrd="0" presId="urn:microsoft.com/office/officeart/2005/8/layout/cycle8"/>
    <dgm:cxn modelId="{EB47D0E1-F2EF-4F01-B0D5-8BB640F05BBE}" srcId="{5EC0448D-AF3D-4940-8115-12CC2A8F9912}" destId="{FB968996-B242-4077-8158-85A7687E38FB}" srcOrd="4" destOrd="0" parTransId="{CBAC0CC0-EB82-4123-BC35-E30A149357E8}" sibTransId="{B8BEC3DD-3967-487B-81EA-D13DED0CCE46}"/>
    <dgm:cxn modelId="{4C56DEE8-7825-4731-B312-7CF2A68A85ED}" type="presOf" srcId="{FE0EE9BB-11D3-4533-8479-C2942455F016}" destId="{EDAAFF1E-84D4-4FFD-86B1-737BE075B895}" srcOrd="0" destOrd="0" presId="urn:microsoft.com/office/officeart/2005/8/layout/cycle8"/>
    <dgm:cxn modelId="{5059CDFF-2E3E-4AC8-828B-4CEF926481D2}" srcId="{5EC0448D-AF3D-4940-8115-12CC2A8F9912}" destId="{576F4738-4D49-4FFE-B0B2-61163D2F1D90}" srcOrd="0" destOrd="0" parTransId="{0D902991-678B-457C-8CAC-F6C5AA785099}" sibTransId="{4C23FC7C-2452-4356-A08B-CE5D94B67C77}"/>
    <dgm:cxn modelId="{BD2A4AA3-13A3-400D-86EA-48809064C1AB}" type="presParOf" srcId="{72CA132F-7490-4205-BECD-96F64BE73F1A}" destId="{003AE77A-9755-479F-B4BD-543058AE599A}" srcOrd="0" destOrd="0" presId="urn:microsoft.com/office/officeart/2005/8/layout/cycle8"/>
    <dgm:cxn modelId="{F76A522A-4A8F-48B3-9AEA-C37F7D3039B9}" type="presParOf" srcId="{72CA132F-7490-4205-BECD-96F64BE73F1A}" destId="{B232F2AF-72C8-4EE1-A078-A2746AEAC342}" srcOrd="1" destOrd="0" presId="urn:microsoft.com/office/officeart/2005/8/layout/cycle8"/>
    <dgm:cxn modelId="{B062DB0D-8C8F-46FE-851D-75FC82F8EAE9}" type="presParOf" srcId="{72CA132F-7490-4205-BECD-96F64BE73F1A}" destId="{879AC54A-97D7-416B-9EA0-551D724A51CE}" srcOrd="2" destOrd="0" presId="urn:microsoft.com/office/officeart/2005/8/layout/cycle8"/>
    <dgm:cxn modelId="{D25CFCF1-B2C6-478C-9481-F2BC1C1013B4}" type="presParOf" srcId="{72CA132F-7490-4205-BECD-96F64BE73F1A}" destId="{88521AED-9D8B-4BBD-A853-7BFE4E8F7015}" srcOrd="3" destOrd="0" presId="urn:microsoft.com/office/officeart/2005/8/layout/cycle8"/>
    <dgm:cxn modelId="{1129C26A-754A-41C0-ABAE-38FE346EA191}" type="presParOf" srcId="{72CA132F-7490-4205-BECD-96F64BE73F1A}" destId="{EDAAFF1E-84D4-4FFD-86B1-737BE075B895}" srcOrd="4" destOrd="0" presId="urn:microsoft.com/office/officeart/2005/8/layout/cycle8"/>
    <dgm:cxn modelId="{4E142891-BAEF-4C2F-BA37-D85A5B25F4E8}" type="presParOf" srcId="{72CA132F-7490-4205-BECD-96F64BE73F1A}" destId="{AB19A14A-E982-4F1B-8D53-A7D0C076B8B5}" srcOrd="5" destOrd="0" presId="urn:microsoft.com/office/officeart/2005/8/layout/cycle8"/>
    <dgm:cxn modelId="{24A3D827-157B-4412-8A9D-F85E65774AC2}" type="presParOf" srcId="{72CA132F-7490-4205-BECD-96F64BE73F1A}" destId="{714ADD44-E05F-4D1F-8E4A-6A1225132570}" srcOrd="6" destOrd="0" presId="urn:microsoft.com/office/officeart/2005/8/layout/cycle8"/>
    <dgm:cxn modelId="{67B684BD-24C0-4EE5-B397-715B3537BEBF}" type="presParOf" srcId="{72CA132F-7490-4205-BECD-96F64BE73F1A}" destId="{4EFE1725-D1DF-4563-A956-C82B5C466F60}" srcOrd="7" destOrd="0" presId="urn:microsoft.com/office/officeart/2005/8/layout/cycle8"/>
    <dgm:cxn modelId="{C173405B-39F1-4A40-BF02-F668922E751B}" type="presParOf" srcId="{72CA132F-7490-4205-BECD-96F64BE73F1A}" destId="{3F4844B7-49DA-4A32-B879-07DC4F252DFD}" srcOrd="8" destOrd="0" presId="urn:microsoft.com/office/officeart/2005/8/layout/cycle8"/>
    <dgm:cxn modelId="{674207E1-547A-4B33-A69F-7BB703708EF7}" type="presParOf" srcId="{72CA132F-7490-4205-BECD-96F64BE73F1A}" destId="{076D7CF1-EBEB-4CB4-8446-7326B60224C5}" srcOrd="9" destOrd="0" presId="urn:microsoft.com/office/officeart/2005/8/layout/cycle8"/>
    <dgm:cxn modelId="{0EE6D8C7-1357-4219-BA0C-68E95563800F}" type="presParOf" srcId="{72CA132F-7490-4205-BECD-96F64BE73F1A}" destId="{9819F015-A5A6-4217-8DA1-577FAA9E8468}" srcOrd="10" destOrd="0" presId="urn:microsoft.com/office/officeart/2005/8/layout/cycle8"/>
    <dgm:cxn modelId="{7D84EC2B-DAF4-46C3-9C0D-BF7D9A793A35}" type="presParOf" srcId="{72CA132F-7490-4205-BECD-96F64BE73F1A}" destId="{5A2EF79F-7BCD-4764-8DAA-8839CC9206B5}" srcOrd="11" destOrd="0" presId="urn:microsoft.com/office/officeart/2005/8/layout/cycle8"/>
    <dgm:cxn modelId="{31D542CE-FA74-496D-9057-5F3152FC2331}" type="presParOf" srcId="{72CA132F-7490-4205-BECD-96F64BE73F1A}" destId="{AE8DFB06-2591-43D0-902E-57E6F1D35CF2}" srcOrd="12" destOrd="0" presId="urn:microsoft.com/office/officeart/2005/8/layout/cycle8"/>
    <dgm:cxn modelId="{4FCBC4A0-D403-4B3E-A4D0-D36FD569A43D}" type="presParOf" srcId="{72CA132F-7490-4205-BECD-96F64BE73F1A}" destId="{A63E1E1A-6BF2-42EC-899B-03E384BF58C9}" srcOrd="13" destOrd="0" presId="urn:microsoft.com/office/officeart/2005/8/layout/cycle8"/>
    <dgm:cxn modelId="{73B68E1B-BDEB-4BC1-9FAB-868A4F5F42FD}" type="presParOf" srcId="{72CA132F-7490-4205-BECD-96F64BE73F1A}" destId="{693D9A66-A0C0-4EE8-82BF-FDE2AA20615B}" srcOrd="14" destOrd="0" presId="urn:microsoft.com/office/officeart/2005/8/layout/cycle8"/>
    <dgm:cxn modelId="{C6C360A0-B16B-4F26-86E5-24A5ACF494D6}" type="presParOf" srcId="{72CA132F-7490-4205-BECD-96F64BE73F1A}" destId="{507F866E-CB85-4E37-946C-5FA37055D22E}" srcOrd="15" destOrd="0" presId="urn:microsoft.com/office/officeart/2005/8/layout/cycle8"/>
    <dgm:cxn modelId="{E0219946-67DB-4742-9875-383984BA84AD}" type="presParOf" srcId="{72CA132F-7490-4205-BECD-96F64BE73F1A}" destId="{5C1887A6-ED77-4B19-9ED4-A0620AFF2CC5}" srcOrd="16" destOrd="0" presId="urn:microsoft.com/office/officeart/2005/8/layout/cycle8"/>
    <dgm:cxn modelId="{90167E1A-4751-49F9-B703-7CB1B9EF5D58}" type="presParOf" srcId="{72CA132F-7490-4205-BECD-96F64BE73F1A}" destId="{CF380BD4-E857-4F7A-ADE3-5C7342888041}" srcOrd="17" destOrd="0" presId="urn:microsoft.com/office/officeart/2005/8/layout/cycle8"/>
    <dgm:cxn modelId="{CC71666B-A51E-4CBF-AC43-5C821439716E}" type="presParOf" srcId="{72CA132F-7490-4205-BECD-96F64BE73F1A}" destId="{A1B01FEA-80C6-44AF-AA33-660A9E82DA3D}" srcOrd="18" destOrd="0" presId="urn:microsoft.com/office/officeart/2005/8/layout/cycle8"/>
    <dgm:cxn modelId="{09F16668-9DE4-49F7-9E4D-DB75A7F4A405}" type="presParOf" srcId="{72CA132F-7490-4205-BECD-96F64BE73F1A}" destId="{FA7A4361-7B64-4058-A889-53D8F2119172}" srcOrd="19" destOrd="0" presId="urn:microsoft.com/office/officeart/2005/8/layout/cycle8"/>
    <dgm:cxn modelId="{780B0CC4-5D0B-45E1-8724-ADE1396D0B16}" type="presParOf" srcId="{72CA132F-7490-4205-BECD-96F64BE73F1A}" destId="{392DAD5C-7013-441E-B522-BE46502DD278}" srcOrd="20" destOrd="0" presId="urn:microsoft.com/office/officeart/2005/8/layout/cycle8"/>
    <dgm:cxn modelId="{353BBB4E-DD1F-4A7F-B8F3-8A3C24073411}" type="presParOf" srcId="{72CA132F-7490-4205-BECD-96F64BE73F1A}" destId="{C37D3521-83C0-4E25-8406-3DD69773E875}" srcOrd="21" destOrd="0" presId="urn:microsoft.com/office/officeart/2005/8/layout/cycle8"/>
    <dgm:cxn modelId="{3A1B8800-288D-4AFD-ACEA-70F5B5930CFE}" type="presParOf" srcId="{72CA132F-7490-4205-BECD-96F64BE73F1A}" destId="{6FFE5CB1-6BE7-4D39-A60B-1A87E63629EA}" srcOrd="22" destOrd="0" presId="urn:microsoft.com/office/officeart/2005/8/layout/cycle8"/>
    <dgm:cxn modelId="{AFD02A9F-7067-4C02-B5CA-14F6E4AC7FFB}" type="presParOf" srcId="{72CA132F-7490-4205-BECD-96F64BE73F1A}" destId="{FA6C1A5D-4BA0-4B2B-A330-37EC6E633C35}" srcOrd="23" destOrd="0" presId="urn:microsoft.com/office/officeart/2005/8/layout/cycle8"/>
    <dgm:cxn modelId="{017C6776-CE93-4073-9C58-441BF020AD75}" type="presParOf" srcId="{72CA132F-7490-4205-BECD-96F64BE73F1A}" destId="{66126C41-F3C6-4F44-BB40-8C18F40FB8D9}"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CDC91-8E6F-40AD-B2C4-50963510D845}">
      <dsp:nvSpPr>
        <dsp:cNvPr id="0" name=""/>
        <dsp:cNvSpPr/>
      </dsp:nvSpPr>
      <dsp:spPr>
        <a:xfrm>
          <a:off x="0" y="2194917"/>
          <a:ext cx="5111749"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FC9BA78C-EAA5-4CD2-9B7C-EEC2B5B6FA6D}">
      <dsp:nvSpPr>
        <dsp:cNvPr id="0" name=""/>
        <dsp:cNvSpPr/>
      </dsp:nvSpPr>
      <dsp:spPr>
        <a:xfrm rot="8100000">
          <a:off x="77455" y="507119"/>
          <a:ext cx="320270" cy="320270"/>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ED0510BF-DFA8-4FDD-BBA4-76EAFFD8937F}">
      <dsp:nvSpPr>
        <dsp:cNvPr id="0" name=""/>
        <dsp:cNvSpPr/>
      </dsp:nvSpPr>
      <dsp:spPr>
        <a:xfrm>
          <a:off x="113034" y="542698"/>
          <a:ext cx="249111" cy="249111"/>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F3EBE796-4F0A-4AC0-A2A4-DF0664AB455D}">
      <dsp:nvSpPr>
        <dsp:cNvPr id="0" name=""/>
        <dsp:cNvSpPr/>
      </dsp:nvSpPr>
      <dsp:spPr>
        <a:xfrm>
          <a:off x="464056" y="895526"/>
          <a:ext cx="2112276" cy="1299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7am – 8:45am</a:t>
          </a:r>
        </a:p>
        <a:p>
          <a:pPr marL="114300" lvl="1" indent="-114300" algn="l" defTabSz="533400">
            <a:lnSpc>
              <a:spcPct val="90000"/>
            </a:lnSpc>
            <a:spcBef>
              <a:spcPct val="0"/>
            </a:spcBef>
            <a:spcAft>
              <a:spcPct val="15000"/>
            </a:spcAft>
            <a:buChar char="•"/>
          </a:pPr>
          <a:r>
            <a:rPr lang="en-US" sz="1200" kern="1200"/>
            <a:t>Updates</a:t>
          </a:r>
        </a:p>
        <a:p>
          <a:pPr marL="114300" lvl="1" indent="-114300" algn="l" defTabSz="533400">
            <a:lnSpc>
              <a:spcPct val="90000"/>
            </a:lnSpc>
            <a:spcBef>
              <a:spcPct val="0"/>
            </a:spcBef>
            <a:spcAft>
              <a:spcPct val="15000"/>
            </a:spcAft>
            <a:buChar char="•"/>
          </a:pPr>
          <a:r>
            <a:rPr lang="en-US" sz="1200" kern="1200" dirty="0"/>
            <a:t>“Transfer of knowledge” unit projects</a:t>
          </a:r>
        </a:p>
        <a:p>
          <a:pPr marL="114300" lvl="1" indent="-114300" algn="l" defTabSz="533400">
            <a:lnSpc>
              <a:spcPct val="90000"/>
            </a:lnSpc>
            <a:spcBef>
              <a:spcPct val="0"/>
            </a:spcBef>
            <a:spcAft>
              <a:spcPct val="15000"/>
            </a:spcAft>
            <a:buChar char="•"/>
          </a:pPr>
          <a:r>
            <a:rPr lang="en-US" sz="1200" kern="1200" dirty="0"/>
            <a:t>Inter-Rater Reliability</a:t>
          </a:r>
        </a:p>
      </dsp:txBody>
      <dsp:txXfrm>
        <a:off x="464056" y="895526"/>
        <a:ext cx="2112276" cy="1299391"/>
      </dsp:txXfrm>
    </dsp:sp>
    <dsp:sp modelId="{002B0E8A-C630-48C3-ABC4-EA6C976C5C4A}">
      <dsp:nvSpPr>
        <dsp:cNvPr id="0" name=""/>
        <dsp:cNvSpPr/>
      </dsp:nvSpPr>
      <dsp:spPr>
        <a:xfrm>
          <a:off x="464056" y="438983"/>
          <a:ext cx="2112276" cy="456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Morning</a:t>
          </a:r>
        </a:p>
      </dsp:txBody>
      <dsp:txXfrm>
        <a:off x="464056" y="438983"/>
        <a:ext cx="2112276" cy="456542"/>
      </dsp:txXfrm>
    </dsp:sp>
    <dsp:sp modelId="{0C1206AA-648A-43ED-9E86-D203B93D23ED}">
      <dsp:nvSpPr>
        <dsp:cNvPr id="0" name=""/>
        <dsp:cNvSpPr/>
      </dsp:nvSpPr>
      <dsp:spPr>
        <a:xfrm>
          <a:off x="237590" y="895526"/>
          <a:ext cx="0" cy="1299391"/>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6F01005-C84B-41C2-8F08-54E6D43F5DAA}">
      <dsp:nvSpPr>
        <dsp:cNvPr id="0" name=""/>
        <dsp:cNvSpPr/>
      </dsp:nvSpPr>
      <dsp:spPr>
        <a:xfrm>
          <a:off x="198633" y="2153828"/>
          <a:ext cx="81527" cy="8217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7069E9A-9DC4-4A6A-8658-FBEE024CCBE3}">
      <dsp:nvSpPr>
        <dsp:cNvPr id="0" name=""/>
        <dsp:cNvSpPr/>
      </dsp:nvSpPr>
      <dsp:spPr>
        <a:xfrm rot="18900000">
          <a:off x="1349749" y="3562444"/>
          <a:ext cx="320270" cy="320270"/>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B0457AE-227C-4DF7-A9B3-F112C51ABE73}">
      <dsp:nvSpPr>
        <dsp:cNvPr id="0" name=""/>
        <dsp:cNvSpPr/>
      </dsp:nvSpPr>
      <dsp:spPr>
        <a:xfrm>
          <a:off x="1385328" y="3598024"/>
          <a:ext cx="249111" cy="249111"/>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0F2CE39B-DD80-4D06-B8A6-ACED2CD83648}">
      <dsp:nvSpPr>
        <dsp:cNvPr id="0" name=""/>
        <dsp:cNvSpPr/>
      </dsp:nvSpPr>
      <dsp:spPr>
        <a:xfrm>
          <a:off x="1803435" y="2135283"/>
          <a:ext cx="2112276" cy="1299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t>8:45am – 12:30pm</a:t>
          </a:r>
        </a:p>
      </dsp:txBody>
      <dsp:txXfrm>
        <a:off x="1803435" y="2135283"/>
        <a:ext cx="2112276" cy="1299391"/>
      </dsp:txXfrm>
    </dsp:sp>
    <dsp:sp modelId="{7D0CAF65-F8A8-454D-9641-BB0B9CF4BA90}">
      <dsp:nvSpPr>
        <dsp:cNvPr id="0" name=""/>
        <dsp:cNvSpPr/>
      </dsp:nvSpPr>
      <dsp:spPr>
        <a:xfrm>
          <a:off x="1803435" y="3434675"/>
          <a:ext cx="2112276" cy="456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Data Collection</a:t>
          </a:r>
        </a:p>
      </dsp:txBody>
      <dsp:txXfrm>
        <a:off x="1803435" y="3434675"/>
        <a:ext cx="2112276" cy="456542"/>
      </dsp:txXfrm>
    </dsp:sp>
    <dsp:sp modelId="{6C47A67C-488B-4A98-96E2-41FFD932E5F6}">
      <dsp:nvSpPr>
        <dsp:cNvPr id="0" name=""/>
        <dsp:cNvSpPr/>
      </dsp:nvSpPr>
      <dsp:spPr>
        <a:xfrm>
          <a:off x="1509884" y="2194917"/>
          <a:ext cx="0" cy="1299391"/>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285EEAC-04EF-43C2-9E8D-55816F2FD257}">
      <dsp:nvSpPr>
        <dsp:cNvPr id="0" name=""/>
        <dsp:cNvSpPr/>
      </dsp:nvSpPr>
      <dsp:spPr>
        <a:xfrm>
          <a:off x="1470926" y="2153828"/>
          <a:ext cx="81527" cy="8217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80CE845-34F5-4D93-A123-3125971B39B1}">
      <dsp:nvSpPr>
        <dsp:cNvPr id="0" name=""/>
        <dsp:cNvSpPr/>
      </dsp:nvSpPr>
      <dsp:spPr>
        <a:xfrm rot="8100000">
          <a:off x="2843263" y="507119"/>
          <a:ext cx="320270" cy="320270"/>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F56FBCB-8404-4E32-9CB2-2BE9114EE6B2}">
      <dsp:nvSpPr>
        <dsp:cNvPr id="0" name=""/>
        <dsp:cNvSpPr/>
      </dsp:nvSpPr>
      <dsp:spPr>
        <a:xfrm>
          <a:off x="2878842" y="542698"/>
          <a:ext cx="249111" cy="249111"/>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910089D8-D08C-4E65-B171-8305585EC864}">
      <dsp:nvSpPr>
        <dsp:cNvPr id="0" name=""/>
        <dsp:cNvSpPr/>
      </dsp:nvSpPr>
      <dsp:spPr>
        <a:xfrm>
          <a:off x="3270967" y="895526"/>
          <a:ext cx="1604316" cy="1299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1:15pm – 3:30pm</a:t>
          </a:r>
        </a:p>
        <a:p>
          <a:pPr marL="114300" lvl="1" indent="-114300" algn="l" defTabSz="533400">
            <a:lnSpc>
              <a:spcPct val="90000"/>
            </a:lnSpc>
            <a:spcBef>
              <a:spcPct val="0"/>
            </a:spcBef>
            <a:spcAft>
              <a:spcPct val="15000"/>
            </a:spcAft>
            <a:buChar char="•"/>
          </a:pPr>
          <a:r>
            <a:rPr lang="en-US" sz="1200" kern="1200"/>
            <a:t>Didactic </a:t>
          </a:r>
        </a:p>
        <a:p>
          <a:pPr marL="114300" lvl="1" indent="-114300" algn="l" defTabSz="533400">
            <a:lnSpc>
              <a:spcPct val="90000"/>
            </a:lnSpc>
            <a:spcBef>
              <a:spcPct val="0"/>
            </a:spcBef>
            <a:spcAft>
              <a:spcPct val="15000"/>
            </a:spcAft>
            <a:buChar char="•"/>
          </a:pPr>
          <a:r>
            <a:rPr lang="en-US" sz="1200" kern="1200" dirty="0"/>
            <a:t>Hands-on*</a:t>
          </a:r>
        </a:p>
        <a:p>
          <a:pPr marL="114300" lvl="1" indent="-114300" algn="l" defTabSz="533400">
            <a:lnSpc>
              <a:spcPct val="90000"/>
            </a:lnSpc>
            <a:spcBef>
              <a:spcPct val="0"/>
            </a:spcBef>
            <a:spcAft>
              <a:spcPct val="15000"/>
            </a:spcAft>
            <a:buChar char="•"/>
          </a:pPr>
          <a:r>
            <a:rPr lang="en-US" sz="1200" kern="1200" dirty="0"/>
            <a:t>Guest lectures</a:t>
          </a:r>
        </a:p>
        <a:p>
          <a:pPr marL="114300" lvl="1" indent="-114300" algn="l" defTabSz="533400">
            <a:lnSpc>
              <a:spcPct val="90000"/>
            </a:lnSpc>
            <a:spcBef>
              <a:spcPct val="0"/>
            </a:spcBef>
            <a:spcAft>
              <a:spcPct val="15000"/>
            </a:spcAft>
            <a:buChar char="•"/>
          </a:pPr>
          <a:r>
            <a:rPr lang="en-US" sz="1200" kern="1200" dirty="0"/>
            <a:t>Projects</a:t>
          </a:r>
        </a:p>
      </dsp:txBody>
      <dsp:txXfrm>
        <a:off x="3270967" y="895526"/>
        <a:ext cx="1604316" cy="1299391"/>
      </dsp:txXfrm>
    </dsp:sp>
    <dsp:sp modelId="{29F94060-5A47-4D4E-B09D-AE2C83454FC0}">
      <dsp:nvSpPr>
        <dsp:cNvPr id="0" name=""/>
        <dsp:cNvSpPr/>
      </dsp:nvSpPr>
      <dsp:spPr>
        <a:xfrm>
          <a:off x="3270967" y="438983"/>
          <a:ext cx="1604316" cy="456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Afternoon</a:t>
          </a:r>
        </a:p>
      </dsp:txBody>
      <dsp:txXfrm>
        <a:off x="3270967" y="438983"/>
        <a:ext cx="1604316" cy="456542"/>
      </dsp:txXfrm>
    </dsp:sp>
    <dsp:sp modelId="{AF930504-1A29-4EC4-8896-096149B3C32B}">
      <dsp:nvSpPr>
        <dsp:cNvPr id="0" name=""/>
        <dsp:cNvSpPr/>
      </dsp:nvSpPr>
      <dsp:spPr>
        <a:xfrm>
          <a:off x="3008313" y="871526"/>
          <a:ext cx="0" cy="1299391"/>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F8FE139-43BF-4064-B812-F0AEF73D4294}">
      <dsp:nvSpPr>
        <dsp:cNvPr id="0" name=""/>
        <dsp:cNvSpPr/>
      </dsp:nvSpPr>
      <dsp:spPr>
        <a:xfrm>
          <a:off x="2969355" y="2129828"/>
          <a:ext cx="81527" cy="8217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D561C-FB4B-4E11-A427-E5B1C286D8F6}">
      <dsp:nvSpPr>
        <dsp:cNvPr id="0" name=""/>
        <dsp:cNvSpPr/>
      </dsp:nvSpPr>
      <dsp:spPr>
        <a:xfrm rot="5400000">
          <a:off x="5104359" y="-2199020"/>
          <a:ext cx="517192" cy="5047488"/>
        </a:xfrm>
        <a:prstGeom prst="round2Same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0" i="0" kern="1200" dirty="0"/>
            <a:t>Full skin and pressure injury risk assessment on admission and at least every 24 hours; reassess with condition changes</a:t>
          </a:r>
          <a:endParaRPr lang="en-US" sz="1000" kern="1200" dirty="0"/>
        </a:p>
      </dsp:txBody>
      <dsp:txXfrm rot="-5400000">
        <a:off x="2839212" y="91374"/>
        <a:ext cx="5022241" cy="466698"/>
      </dsp:txXfrm>
    </dsp:sp>
    <dsp:sp modelId="{243E67E9-0CDC-47C9-A6EC-3AC816200147}">
      <dsp:nvSpPr>
        <dsp:cNvPr id="0" name=""/>
        <dsp:cNvSpPr/>
      </dsp:nvSpPr>
      <dsp:spPr>
        <a:xfrm>
          <a:off x="0" y="1478"/>
          <a:ext cx="2839212" cy="64649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i="0" kern="1200"/>
            <a:t>Skin Assessment</a:t>
          </a:r>
          <a:r>
            <a:rPr lang="en-US" sz="1700" b="0" i="0" kern="1200"/>
            <a:t>: </a:t>
          </a:r>
          <a:endParaRPr lang="en-US" sz="1700" kern="1200"/>
        </a:p>
      </dsp:txBody>
      <dsp:txXfrm>
        <a:off x="31559" y="33037"/>
        <a:ext cx="2776094" cy="583372"/>
      </dsp:txXfrm>
    </dsp:sp>
    <dsp:sp modelId="{ABBE0BFF-D7FC-46B4-82BC-D986D22CCACF}">
      <dsp:nvSpPr>
        <dsp:cNvPr id="0" name=""/>
        <dsp:cNvSpPr/>
      </dsp:nvSpPr>
      <dsp:spPr>
        <a:xfrm rot="5400000">
          <a:off x="5104359" y="-1520205"/>
          <a:ext cx="517192" cy="5047488"/>
        </a:xfrm>
        <a:prstGeom prst="round2Same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0" i="0" kern="1200"/>
            <a:t>Assess skin under devices each shift; rotate or reposition devices per manufacturer guidance; inspect under removable devices at least twice daily</a:t>
          </a:r>
          <a:endParaRPr lang="en-US" sz="1000" kern="1200"/>
        </a:p>
      </dsp:txBody>
      <dsp:txXfrm rot="-5400000">
        <a:off x="2839212" y="770189"/>
        <a:ext cx="5022241" cy="466698"/>
      </dsp:txXfrm>
    </dsp:sp>
    <dsp:sp modelId="{7341ECBB-0244-4C05-8F5D-3675C4978007}">
      <dsp:nvSpPr>
        <dsp:cNvPr id="0" name=""/>
        <dsp:cNvSpPr/>
      </dsp:nvSpPr>
      <dsp:spPr>
        <a:xfrm>
          <a:off x="0" y="680293"/>
          <a:ext cx="2839212" cy="64649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i="0" kern="1200" dirty="0"/>
            <a:t>Medical Device Rotation/Repositioning</a:t>
          </a:r>
          <a:r>
            <a:rPr lang="en-US" sz="1700" b="0" i="0" kern="1200" dirty="0"/>
            <a:t>: </a:t>
          </a:r>
          <a:endParaRPr lang="en-US" sz="1700" kern="1200" dirty="0"/>
        </a:p>
      </dsp:txBody>
      <dsp:txXfrm>
        <a:off x="31559" y="711852"/>
        <a:ext cx="2776094" cy="583372"/>
      </dsp:txXfrm>
    </dsp:sp>
    <dsp:sp modelId="{1F58A80C-1E72-4B37-A99A-952E7C35B636}">
      <dsp:nvSpPr>
        <dsp:cNvPr id="0" name=""/>
        <dsp:cNvSpPr/>
      </dsp:nvSpPr>
      <dsp:spPr>
        <a:xfrm rot="5400000">
          <a:off x="5104359" y="-841391"/>
          <a:ext cx="517192" cy="5047488"/>
        </a:xfrm>
        <a:prstGeom prst="round2Same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0" i="0" kern="1200"/>
            <a:t>Reposition patients at least every 2 hours or timed with care; limit time upright without pressure redistribution</a:t>
          </a:r>
          <a:endParaRPr lang="en-US" sz="1000" kern="1200"/>
        </a:p>
      </dsp:txBody>
      <dsp:txXfrm rot="-5400000">
        <a:off x="2839212" y="1449003"/>
        <a:ext cx="5022241" cy="466698"/>
      </dsp:txXfrm>
    </dsp:sp>
    <dsp:sp modelId="{F493CC63-8286-41A1-8D33-BDD94DF096D1}">
      <dsp:nvSpPr>
        <dsp:cNvPr id="0" name=""/>
        <dsp:cNvSpPr/>
      </dsp:nvSpPr>
      <dsp:spPr>
        <a:xfrm>
          <a:off x="0" y="1359107"/>
          <a:ext cx="2839212" cy="64649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i="0" kern="1200"/>
            <a:t>Patient Positioning</a:t>
          </a:r>
          <a:r>
            <a:rPr lang="en-US" sz="1700" b="0" i="0" kern="1200"/>
            <a:t>: </a:t>
          </a:r>
          <a:endParaRPr lang="en-US" sz="1700" kern="1200"/>
        </a:p>
      </dsp:txBody>
      <dsp:txXfrm>
        <a:off x="31559" y="1390666"/>
        <a:ext cx="2776094" cy="583372"/>
      </dsp:txXfrm>
    </dsp:sp>
    <dsp:sp modelId="{394CE621-3E61-44B1-85F7-3EC62097D753}">
      <dsp:nvSpPr>
        <dsp:cNvPr id="0" name=""/>
        <dsp:cNvSpPr/>
      </dsp:nvSpPr>
      <dsp:spPr>
        <a:xfrm rot="5400000">
          <a:off x="5104359" y="-162576"/>
          <a:ext cx="517192" cy="5047488"/>
        </a:xfrm>
        <a:prstGeom prst="round2Same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0" i="0" kern="1200"/>
            <a:t>Use support surfaces based on patient risk; reassess need for specialty surfaces using PI risk assessment</a:t>
          </a:r>
          <a:endParaRPr lang="en-US" sz="1000" kern="1200"/>
        </a:p>
      </dsp:txBody>
      <dsp:txXfrm rot="-5400000">
        <a:off x="2839212" y="2127818"/>
        <a:ext cx="5022241" cy="466698"/>
      </dsp:txXfrm>
    </dsp:sp>
    <dsp:sp modelId="{110D2062-736E-4DD8-A992-123C8C2ACA4D}">
      <dsp:nvSpPr>
        <dsp:cNvPr id="0" name=""/>
        <dsp:cNvSpPr/>
      </dsp:nvSpPr>
      <dsp:spPr>
        <a:xfrm>
          <a:off x="0" y="2037922"/>
          <a:ext cx="2839212" cy="64649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i="0" kern="1200"/>
            <a:t>Appropriate Surface</a:t>
          </a:r>
          <a:r>
            <a:rPr lang="en-US" sz="1700" b="0" i="0" kern="1200"/>
            <a:t>: </a:t>
          </a:r>
          <a:endParaRPr lang="en-US" sz="1700" kern="1200"/>
        </a:p>
      </dsp:txBody>
      <dsp:txXfrm>
        <a:off x="31559" y="2069481"/>
        <a:ext cx="2776094" cy="583372"/>
      </dsp:txXfrm>
    </dsp:sp>
    <dsp:sp modelId="{BD02645C-1C61-4A29-9E6C-4AEDA91844A7}">
      <dsp:nvSpPr>
        <dsp:cNvPr id="0" name=""/>
        <dsp:cNvSpPr/>
      </dsp:nvSpPr>
      <dsp:spPr>
        <a:xfrm rot="5400000">
          <a:off x="5104359" y="516238"/>
          <a:ext cx="517192" cy="5047488"/>
        </a:xfrm>
        <a:prstGeom prst="round2Same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0" i="0" kern="1200"/>
            <a:t>Keep skin clean, dry, and hydrated; apply moisture barriers or wicking products as indicated</a:t>
          </a:r>
          <a:endParaRPr lang="en-US" sz="1000" kern="1200"/>
        </a:p>
      </dsp:txBody>
      <dsp:txXfrm rot="-5400000">
        <a:off x="2839212" y="2806633"/>
        <a:ext cx="5022241" cy="466698"/>
      </dsp:txXfrm>
    </dsp:sp>
    <dsp:sp modelId="{00F65C0B-E61F-4CA2-A8F4-F0EB871DD8BA}">
      <dsp:nvSpPr>
        <dsp:cNvPr id="0" name=""/>
        <dsp:cNvSpPr/>
      </dsp:nvSpPr>
      <dsp:spPr>
        <a:xfrm>
          <a:off x="0" y="2716737"/>
          <a:ext cx="2839212" cy="64649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i="0" kern="1200"/>
            <a:t>Moisture Management</a:t>
          </a:r>
          <a:r>
            <a:rPr lang="en-US" sz="1700" b="0" i="0" kern="1200"/>
            <a:t>: </a:t>
          </a:r>
          <a:endParaRPr lang="en-US" sz="1700" kern="1200"/>
        </a:p>
      </dsp:txBody>
      <dsp:txXfrm>
        <a:off x="31559" y="2748296"/>
        <a:ext cx="2776094" cy="5833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06B81-5A64-4CA4-9108-3DFDA92F2F2B}">
      <dsp:nvSpPr>
        <dsp:cNvPr id="0" name=""/>
        <dsp:cNvSpPr/>
      </dsp:nvSpPr>
      <dsp:spPr>
        <a:xfrm rot="5400000">
          <a:off x="4984116" y="-2048759"/>
          <a:ext cx="757679" cy="5047488"/>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b="0" i="0" kern="1200" dirty="0"/>
            <a:t>Consider prophylactic padding over bony prominences; assess skin under padding at least daily</a:t>
          </a:r>
          <a:endParaRPr lang="en-US" sz="1400" kern="1200" dirty="0"/>
        </a:p>
      </dsp:txBody>
      <dsp:txXfrm rot="-5400000">
        <a:off x="2839212" y="133132"/>
        <a:ext cx="5010501" cy="683705"/>
      </dsp:txXfrm>
    </dsp:sp>
    <dsp:sp modelId="{1B60CB66-2218-43F1-90FE-149AF92005BD}">
      <dsp:nvSpPr>
        <dsp:cNvPr id="0" name=""/>
        <dsp:cNvSpPr/>
      </dsp:nvSpPr>
      <dsp:spPr>
        <a:xfrm>
          <a:off x="0" y="1434"/>
          <a:ext cx="2839212" cy="94709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i="0" kern="1200"/>
            <a:t>Non-Device Padding: </a:t>
          </a:r>
          <a:endParaRPr lang="en-US" sz="1800" kern="1200"/>
        </a:p>
      </dsp:txBody>
      <dsp:txXfrm>
        <a:off x="46234" y="47668"/>
        <a:ext cx="2746744" cy="854631"/>
      </dsp:txXfrm>
    </dsp:sp>
    <dsp:sp modelId="{C100370B-8482-41F7-BACE-DE97B75FB00C}">
      <dsp:nvSpPr>
        <dsp:cNvPr id="0" name=""/>
        <dsp:cNvSpPr/>
      </dsp:nvSpPr>
      <dsp:spPr>
        <a:xfrm rot="5400000">
          <a:off x="4984116" y="-1054304"/>
          <a:ext cx="757679" cy="5047488"/>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b="0" i="0" kern="1200"/>
            <a:t>Routine assessment of masks, nasal cannula, tracheostomy ties, and ETTs to ensure devices are not too tight</a:t>
          </a:r>
          <a:endParaRPr lang="en-US" sz="1400" kern="1200"/>
        </a:p>
      </dsp:txBody>
      <dsp:txXfrm rot="-5400000">
        <a:off x="2839212" y="1127587"/>
        <a:ext cx="5010501" cy="683705"/>
      </dsp:txXfrm>
    </dsp:sp>
    <dsp:sp modelId="{A3D7DE37-ADEC-4FB6-9508-53FFAFAB5779}">
      <dsp:nvSpPr>
        <dsp:cNvPr id="0" name=""/>
        <dsp:cNvSpPr/>
      </dsp:nvSpPr>
      <dsp:spPr>
        <a:xfrm>
          <a:off x="0" y="995889"/>
          <a:ext cx="2839212" cy="94709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i="0" kern="1200"/>
            <a:t>Assessment for Proper Fit of Respiratory Devices</a:t>
          </a:r>
          <a:r>
            <a:rPr lang="en-US" sz="1800" b="0" i="0" kern="1200"/>
            <a:t>: </a:t>
          </a:r>
          <a:endParaRPr lang="en-US" sz="1800" kern="1200"/>
        </a:p>
      </dsp:txBody>
      <dsp:txXfrm>
        <a:off x="46234" y="1042123"/>
        <a:ext cx="2746744" cy="854631"/>
      </dsp:txXfrm>
    </dsp:sp>
    <dsp:sp modelId="{A8751C06-9523-423C-8197-BBB8B0AD5D1A}">
      <dsp:nvSpPr>
        <dsp:cNvPr id="0" name=""/>
        <dsp:cNvSpPr/>
      </dsp:nvSpPr>
      <dsp:spPr>
        <a:xfrm rot="5400000">
          <a:off x="4984116" y="-59849"/>
          <a:ext cx="757679" cy="5047488"/>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b="0" i="0" kern="1200"/>
            <a:t>Use prophylactic padding under medical devices per manufacturer instructions when available and not contraindicated</a:t>
          </a:r>
          <a:endParaRPr lang="en-US" sz="1400" kern="1200"/>
        </a:p>
      </dsp:txBody>
      <dsp:txXfrm rot="-5400000">
        <a:off x="2839212" y="2122042"/>
        <a:ext cx="5010501" cy="683705"/>
      </dsp:txXfrm>
    </dsp:sp>
    <dsp:sp modelId="{99F2D240-4232-447B-8D0C-9C94125FC6B3}">
      <dsp:nvSpPr>
        <dsp:cNvPr id="0" name=""/>
        <dsp:cNvSpPr/>
      </dsp:nvSpPr>
      <dsp:spPr>
        <a:xfrm>
          <a:off x="0" y="1990344"/>
          <a:ext cx="2839212" cy="94709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i="0" kern="1200"/>
            <a:t>Device Padding</a:t>
          </a:r>
          <a:r>
            <a:rPr lang="en-US" sz="1800" b="0" i="0" kern="1200"/>
            <a:t>: </a:t>
          </a:r>
          <a:endParaRPr lang="en-US" sz="1800" kern="1200"/>
        </a:p>
      </dsp:txBody>
      <dsp:txXfrm>
        <a:off x="46234" y="2036578"/>
        <a:ext cx="2746744" cy="8546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C4CB91-899D-4D34-91F8-1BD7B0B4D966}">
      <dsp:nvSpPr>
        <dsp:cNvPr id="0" name=""/>
        <dsp:cNvSpPr/>
      </dsp:nvSpPr>
      <dsp:spPr>
        <a:xfrm>
          <a:off x="0" y="2648"/>
          <a:ext cx="7886700" cy="56121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76F6DD-E834-4B75-A43A-90535A0DC655}">
      <dsp:nvSpPr>
        <dsp:cNvPr id="0" name=""/>
        <dsp:cNvSpPr/>
      </dsp:nvSpPr>
      <dsp:spPr>
        <a:xfrm>
          <a:off x="169766" y="128920"/>
          <a:ext cx="308967" cy="30866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960648-0195-459D-96A5-580343D0E755}">
      <dsp:nvSpPr>
        <dsp:cNvPr id="0" name=""/>
        <dsp:cNvSpPr/>
      </dsp:nvSpPr>
      <dsp:spPr>
        <a:xfrm>
          <a:off x="648500" y="2648"/>
          <a:ext cx="6873405" cy="561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453" tIns="59453" rIns="59453" bIns="59453" numCol="1" spcCol="1270" anchor="ctr" anchorCtr="0">
          <a:noAutofit/>
        </a:bodyPr>
        <a:lstStyle/>
        <a:p>
          <a:pPr marL="0" lvl="0" indent="0" algn="l" defTabSz="622300">
            <a:lnSpc>
              <a:spcPct val="100000"/>
            </a:lnSpc>
            <a:spcBef>
              <a:spcPct val="0"/>
            </a:spcBef>
            <a:spcAft>
              <a:spcPct val="35000"/>
            </a:spcAft>
            <a:buNone/>
          </a:pPr>
          <a:r>
            <a:rPr lang="en-US" sz="1400" kern="1200" dirty="0"/>
            <a:t>Aim: By December 2026, improve compliance with the selected SPS bundle element to ≥90% and contribute to a reduction in overall unit pressure injuries</a:t>
          </a:r>
        </a:p>
      </dsp:txBody>
      <dsp:txXfrm>
        <a:off x="648500" y="2648"/>
        <a:ext cx="6873405" cy="561759"/>
      </dsp:txXfrm>
    </dsp:sp>
    <dsp:sp modelId="{1E6200DE-DC5C-4DD1-8F4F-FDDD25E0775C}">
      <dsp:nvSpPr>
        <dsp:cNvPr id="0" name=""/>
        <dsp:cNvSpPr/>
      </dsp:nvSpPr>
      <dsp:spPr>
        <a:xfrm>
          <a:off x="0" y="676760"/>
          <a:ext cx="7886700" cy="56121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D04F0F-CFB8-4356-A2A7-382251B0F9A7}">
      <dsp:nvSpPr>
        <dsp:cNvPr id="0" name=""/>
        <dsp:cNvSpPr/>
      </dsp:nvSpPr>
      <dsp:spPr>
        <a:xfrm>
          <a:off x="169766" y="803032"/>
          <a:ext cx="308967" cy="30866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1F34E2-3E9E-4087-8EFF-7F322D1624DB}">
      <dsp:nvSpPr>
        <dsp:cNvPr id="0" name=""/>
        <dsp:cNvSpPr/>
      </dsp:nvSpPr>
      <dsp:spPr>
        <a:xfrm>
          <a:off x="648500" y="676760"/>
          <a:ext cx="6873405" cy="561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453" tIns="59453" rIns="59453" bIns="59453" numCol="1" spcCol="1270" anchor="ctr" anchorCtr="0">
          <a:noAutofit/>
        </a:bodyPr>
        <a:lstStyle/>
        <a:p>
          <a:pPr marL="0" lvl="0" indent="0" algn="l" defTabSz="622300">
            <a:lnSpc>
              <a:spcPct val="100000"/>
            </a:lnSpc>
            <a:spcBef>
              <a:spcPct val="0"/>
            </a:spcBef>
            <a:spcAft>
              <a:spcPct val="35000"/>
            </a:spcAft>
            <a:buNone/>
          </a:pPr>
          <a:r>
            <a:rPr lang="en-US" sz="1400" kern="1200" dirty="0"/>
            <a:t>System Level Outcome Measures: Overall HAPI rate; Aggregate Bundle Compliance Scores</a:t>
          </a:r>
        </a:p>
      </dsp:txBody>
      <dsp:txXfrm>
        <a:off x="648500" y="676760"/>
        <a:ext cx="6873405" cy="561759"/>
      </dsp:txXfrm>
    </dsp:sp>
    <dsp:sp modelId="{A235F8E2-60B2-4E73-9C02-06F2B103D95E}">
      <dsp:nvSpPr>
        <dsp:cNvPr id="0" name=""/>
        <dsp:cNvSpPr/>
      </dsp:nvSpPr>
      <dsp:spPr>
        <a:xfrm>
          <a:off x="0" y="1350872"/>
          <a:ext cx="7886700" cy="56121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25FCE7-0598-4926-8C45-802D6B994C27}">
      <dsp:nvSpPr>
        <dsp:cNvPr id="0" name=""/>
        <dsp:cNvSpPr/>
      </dsp:nvSpPr>
      <dsp:spPr>
        <a:xfrm>
          <a:off x="169766" y="1477144"/>
          <a:ext cx="308967" cy="30866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0FD57E-54A4-49E1-AB77-286C17705709}">
      <dsp:nvSpPr>
        <dsp:cNvPr id="0" name=""/>
        <dsp:cNvSpPr/>
      </dsp:nvSpPr>
      <dsp:spPr>
        <a:xfrm>
          <a:off x="648500" y="1350872"/>
          <a:ext cx="6873405" cy="561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453" tIns="59453" rIns="59453" bIns="59453" numCol="1" spcCol="1270" anchor="ctr" anchorCtr="0">
          <a:noAutofit/>
        </a:bodyPr>
        <a:lstStyle/>
        <a:p>
          <a:pPr marL="0" lvl="0" indent="0" algn="l" defTabSz="622300">
            <a:lnSpc>
              <a:spcPct val="100000"/>
            </a:lnSpc>
            <a:spcBef>
              <a:spcPct val="0"/>
            </a:spcBef>
            <a:spcAft>
              <a:spcPct val="35000"/>
            </a:spcAft>
            <a:buNone/>
          </a:pPr>
          <a:r>
            <a:rPr lang="en-US" sz="1400" kern="1200" dirty="0"/>
            <a:t>Unit Level Outcome Measures: </a:t>
          </a:r>
          <a:r>
            <a:rPr lang="en-US" sz="1400" i="0" kern="1200" dirty="0"/>
            <a:t>Unit-chosen outcomes related to the selected bundle element</a:t>
          </a:r>
          <a:r>
            <a:rPr lang="en-US" sz="1400" i="1" kern="1200" dirty="0"/>
            <a:t>
(for example: repositioning reliability, device checks, skin assessment consistency)</a:t>
          </a:r>
          <a:endParaRPr lang="en-US" sz="1400" kern="1200" dirty="0"/>
        </a:p>
      </dsp:txBody>
      <dsp:txXfrm>
        <a:off x="648500" y="1350872"/>
        <a:ext cx="6873405" cy="561759"/>
      </dsp:txXfrm>
    </dsp:sp>
    <dsp:sp modelId="{2BCB24A3-8474-4C95-93D4-375446D62635}">
      <dsp:nvSpPr>
        <dsp:cNvPr id="0" name=""/>
        <dsp:cNvSpPr/>
      </dsp:nvSpPr>
      <dsp:spPr>
        <a:xfrm>
          <a:off x="0" y="2024983"/>
          <a:ext cx="7886700" cy="56121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902E13-7DFE-4FCA-A03D-C21A402BFF0B}">
      <dsp:nvSpPr>
        <dsp:cNvPr id="0" name=""/>
        <dsp:cNvSpPr/>
      </dsp:nvSpPr>
      <dsp:spPr>
        <a:xfrm>
          <a:off x="169766" y="2151256"/>
          <a:ext cx="308967" cy="30866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D21636-C6AB-4D93-84A7-1D0693213D76}">
      <dsp:nvSpPr>
        <dsp:cNvPr id="0" name=""/>
        <dsp:cNvSpPr/>
      </dsp:nvSpPr>
      <dsp:spPr>
        <a:xfrm>
          <a:off x="648500" y="2024983"/>
          <a:ext cx="6873405" cy="561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453" tIns="59453" rIns="59453" bIns="59453" numCol="1" spcCol="1270" anchor="ctr" anchorCtr="0">
          <a:noAutofit/>
        </a:bodyPr>
        <a:lstStyle/>
        <a:p>
          <a:pPr marL="0" lvl="0" indent="0" algn="l" defTabSz="622300">
            <a:lnSpc>
              <a:spcPct val="100000"/>
            </a:lnSpc>
            <a:spcBef>
              <a:spcPct val="0"/>
            </a:spcBef>
            <a:spcAft>
              <a:spcPct val="35000"/>
            </a:spcAft>
            <a:buNone/>
          </a:pPr>
          <a:r>
            <a:rPr lang="en-US" sz="1400" kern="1200" dirty="0"/>
            <a:t>Process Measures: Simple unit audits focused on the selected bundle element or process</a:t>
          </a:r>
        </a:p>
      </dsp:txBody>
      <dsp:txXfrm>
        <a:off x="648500" y="2024983"/>
        <a:ext cx="6873405" cy="561759"/>
      </dsp:txXfrm>
    </dsp:sp>
    <dsp:sp modelId="{B24A00A5-2F2C-4F04-A09E-27DB8DA5D169}">
      <dsp:nvSpPr>
        <dsp:cNvPr id="0" name=""/>
        <dsp:cNvSpPr/>
      </dsp:nvSpPr>
      <dsp:spPr>
        <a:xfrm>
          <a:off x="0" y="2699095"/>
          <a:ext cx="7886700" cy="56121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9810B9-A81C-4D0D-B540-04C062F8B3B0}">
      <dsp:nvSpPr>
        <dsp:cNvPr id="0" name=""/>
        <dsp:cNvSpPr/>
      </dsp:nvSpPr>
      <dsp:spPr>
        <a:xfrm>
          <a:off x="169766" y="2825368"/>
          <a:ext cx="308967" cy="30866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30ABE1-9E66-4EE8-8344-169385AA395A}">
      <dsp:nvSpPr>
        <dsp:cNvPr id="0" name=""/>
        <dsp:cNvSpPr/>
      </dsp:nvSpPr>
      <dsp:spPr>
        <a:xfrm>
          <a:off x="648500" y="2699095"/>
          <a:ext cx="6873405" cy="561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453" tIns="59453" rIns="59453" bIns="59453" numCol="1" spcCol="1270" anchor="ctr" anchorCtr="0">
          <a:noAutofit/>
        </a:bodyPr>
        <a:lstStyle/>
        <a:p>
          <a:pPr marL="0" lvl="0" indent="0" algn="l" defTabSz="622300">
            <a:lnSpc>
              <a:spcPct val="100000"/>
            </a:lnSpc>
            <a:spcBef>
              <a:spcPct val="0"/>
            </a:spcBef>
            <a:spcAft>
              <a:spcPct val="35000"/>
            </a:spcAft>
            <a:buNone/>
          </a:pPr>
          <a:r>
            <a:rPr lang="en-US" sz="1400" kern="1200" dirty="0"/>
            <a:t>Balancing Measures: Impact on nurse workload, any new skin concerns, or workflow challenges that make prevention harder</a:t>
          </a:r>
        </a:p>
      </dsp:txBody>
      <dsp:txXfrm>
        <a:off x="648500" y="2699095"/>
        <a:ext cx="6873405" cy="5617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AEC74-037C-422D-A1D5-12DF19AA77AF}">
      <dsp:nvSpPr>
        <dsp:cNvPr id="0" name=""/>
        <dsp:cNvSpPr/>
      </dsp:nvSpPr>
      <dsp:spPr>
        <a:xfrm>
          <a:off x="0" y="2003383"/>
          <a:ext cx="8163499" cy="0"/>
        </a:xfrm>
        <a:prstGeom prst="line">
          <a:avLst/>
        </a:prstGeom>
        <a:solidFill>
          <a:schemeClr val="dk2">
            <a:alpha val="90000"/>
            <a:hueOff val="0"/>
            <a:satOff val="0"/>
            <a:lumOff val="0"/>
            <a:alphaOff val="0"/>
          </a:schemeClr>
        </a:solidFill>
        <a:ln w="12050" cap="flat" cmpd="sng" algn="ctr">
          <a:solidFill>
            <a:schemeClr val="dk2">
              <a:hueOff val="0"/>
              <a:satOff val="0"/>
              <a:lumOff val="0"/>
              <a:alphaOff val="0"/>
            </a:schemeClr>
          </a:solidFill>
          <a:prstDash val="solid"/>
          <a:miter lim="800000"/>
          <a:tailEnd type="arrow" w="med" len="med"/>
        </a:ln>
        <a:effectLst/>
      </dsp:spPr>
      <dsp:style>
        <a:lnRef idx="2">
          <a:scrgbClr r="0" g="0" b="0"/>
        </a:lnRef>
        <a:fillRef idx="1">
          <a:scrgbClr r="0" g="0" b="0"/>
        </a:fillRef>
        <a:effectRef idx="0">
          <a:scrgbClr r="0" g="0" b="0"/>
        </a:effectRef>
        <a:fontRef idx="minor"/>
      </dsp:style>
    </dsp:sp>
    <dsp:sp modelId="{205393F2-367D-459A-A851-A56C9BA5B6EC}">
      <dsp:nvSpPr>
        <dsp:cNvPr id="0" name=""/>
        <dsp:cNvSpPr/>
      </dsp:nvSpPr>
      <dsp:spPr>
        <a:xfrm>
          <a:off x="405471" y="817380"/>
          <a:ext cx="1645539" cy="1186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Meet with Skin Team members and unit leadership to review unit data and identify a bundle element </a:t>
          </a:r>
          <a:r>
            <a:rPr lang="en-US" sz="1500" kern="1200"/>
            <a:t>for improvement</a:t>
          </a:r>
          <a:endParaRPr lang="en-US" sz="1500" kern="1200" dirty="0"/>
        </a:p>
      </dsp:txBody>
      <dsp:txXfrm>
        <a:off x="405471" y="817380"/>
        <a:ext cx="1645539" cy="1186002"/>
      </dsp:txXfrm>
    </dsp:sp>
    <dsp:sp modelId="{740BFCF3-E29D-4F4B-B5CD-34172850017C}">
      <dsp:nvSpPr>
        <dsp:cNvPr id="0" name=""/>
        <dsp:cNvSpPr/>
      </dsp:nvSpPr>
      <dsp:spPr>
        <a:xfrm>
          <a:off x="405471" y="400676"/>
          <a:ext cx="1645539" cy="416703"/>
        </a:xfrm>
        <a:prstGeom prst="rect">
          <a:avLst/>
        </a:prstGeom>
        <a:solidFill>
          <a:schemeClr val="accent1">
            <a:alpha val="0"/>
            <a:hueOff val="0"/>
            <a:satOff val="0"/>
            <a:lumOff val="0"/>
            <a:alphaOff val="0"/>
          </a:schemeClr>
        </a:solidFill>
        <a:ln w="19050" cap="flat" cmpd="sng" algn="ctr">
          <a:solidFill>
            <a:schemeClr val="accen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January</a:t>
          </a:r>
        </a:p>
      </dsp:txBody>
      <dsp:txXfrm>
        <a:off x="405471" y="400676"/>
        <a:ext cx="1645539" cy="416703"/>
      </dsp:txXfrm>
    </dsp:sp>
    <dsp:sp modelId="{7B10B91E-8CC6-4700-A9D5-D4B5C299D1FC}">
      <dsp:nvSpPr>
        <dsp:cNvPr id="0" name=""/>
        <dsp:cNvSpPr/>
      </dsp:nvSpPr>
      <dsp:spPr>
        <a:xfrm>
          <a:off x="203851" y="400676"/>
          <a:ext cx="0" cy="1602706"/>
        </a:xfrm>
        <a:prstGeom prst="line">
          <a:avLst/>
        </a:pr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AFCAD0F-6D61-4DAE-8815-603B91342BDB}">
      <dsp:nvSpPr>
        <dsp:cNvPr id="0" name=""/>
        <dsp:cNvSpPr/>
      </dsp:nvSpPr>
      <dsp:spPr>
        <a:xfrm>
          <a:off x="164211" y="1955462"/>
          <a:ext cx="92744" cy="958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E6EE87-1B32-4AF8-AF8F-68EF4BFCE5FE}">
      <dsp:nvSpPr>
        <dsp:cNvPr id="0" name=""/>
        <dsp:cNvSpPr/>
      </dsp:nvSpPr>
      <dsp:spPr>
        <a:xfrm>
          <a:off x="1423847" y="2965006"/>
          <a:ext cx="1645539" cy="641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142875" bIns="95250" numCol="1" spcCol="1270" anchor="t" anchorCtr="0">
          <a:noAutofit/>
        </a:bodyPr>
        <a:lstStyle/>
        <a:p>
          <a:pPr marL="0" lvl="0" indent="0" algn="l" defTabSz="666750">
            <a:lnSpc>
              <a:spcPct val="90000"/>
            </a:lnSpc>
            <a:spcBef>
              <a:spcPct val="0"/>
            </a:spcBef>
            <a:spcAft>
              <a:spcPct val="35000"/>
            </a:spcAft>
            <a:buNone/>
          </a:pPr>
          <a:r>
            <a:rPr lang="en-US" sz="1500" kern="1200" dirty="0"/>
            <a:t>Continue implementation; collect audit data and adjust interventions as needed</a:t>
          </a:r>
        </a:p>
      </dsp:txBody>
      <dsp:txXfrm>
        <a:off x="1423847" y="2965006"/>
        <a:ext cx="1645539" cy="641082"/>
      </dsp:txXfrm>
    </dsp:sp>
    <dsp:sp modelId="{1A0545F1-B5BA-4AEB-B05C-51CA719430BA}">
      <dsp:nvSpPr>
        <dsp:cNvPr id="0" name=""/>
        <dsp:cNvSpPr/>
      </dsp:nvSpPr>
      <dsp:spPr>
        <a:xfrm>
          <a:off x="1423847" y="2564330"/>
          <a:ext cx="1645539" cy="400676"/>
        </a:xfrm>
        <a:prstGeom prst="rect">
          <a:avLst/>
        </a:prstGeom>
        <a:solidFill>
          <a:schemeClr val="accent1">
            <a:alpha val="0"/>
            <a:hueOff val="0"/>
            <a:satOff val="0"/>
            <a:lumOff val="0"/>
            <a:alphaOff val="0"/>
          </a:schemeClr>
        </a:solidFill>
        <a:ln w="19050" cap="flat" cmpd="sng" algn="ctr">
          <a:solidFill>
            <a:schemeClr val="accen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July – Sept.</a:t>
          </a:r>
        </a:p>
      </dsp:txBody>
      <dsp:txXfrm>
        <a:off x="1423847" y="2564330"/>
        <a:ext cx="1645539" cy="400676"/>
      </dsp:txXfrm>
    </dsp:sp>
    <dsp:sp modelId="{56D766CB-A3D4-4AE2-B4CD-4C6A946ADBB1}">
      <dsp:nvSpPr>
        <dsp:cNvPr id="0" name=""/>
        <dsp:cNvSpPr/>
      </dsp:nvSpPr>
      <dsp:spPr>
        <a:xfrm>
          <a:off x="1222227" y="2003383"/>
          <a:ext cx="0" cy="1602706"/>
        </a:xfrm>
        <a:prstGeom prst="line">
          <a:avLst/>
        </a:pr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F3E1CBC-6856-4100-B999-74E6229807DB}">
      <dsp:nvSpPr>
        <dsp:cNvPr id="0" name=""/>
        <dsp:cNvSpPr/>
      </dsp:nvSpPr>
      <dsp:spPr>
        <a:xfrm>
          <a:off x="1182587" y="1955462"/>
          <a:ext cx="92744" cy="958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76D0E5-2BCA-4E1B-8D0E-AEB7BDB18241}">
      <dsp:nvSpPr>
        <dsp:cNvPr id="0" name=""/>
        <dsp:cNvSpPr/>
      </dsp:nvSpPr>
      <dsp:spPr>
        <a:xfrm>
          <a:off x="2442223" y="817380"/>
          <a:ext cx="1645539" cy="1186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Narrow project focus; define problem statement, interventions, and outcome measures</a:t>
          </a:r>
        </a:p>
      </dsp:txBody>
      <dsp:txXfrm>
        <a:off x="2442223" y="817380"/>
        <a:ext cx="1645539" cy="1186002"/>
      </dsp:txXfrm>
    </dsp:sp>
    <dsp:sp modelId="{C7663BF2-96E1-4A61-8D59-1E5A731D749E}">
      <dsp:nvSpPr>
        <dsp:cNvPr id="0" name=""/>
        <dsp:cNvSpPr/>
      </dsp:nvSpPr>
      <dsp:spPr>
        <a:xfrm>
          <a:off x="2442223" y="400676"/>
          <a:ext cx="1645539" cy="416703"/>
        </a:xfrm>
        <a:prstGeom prst="rect">
          <a:avLst/>
        </a:prstGeom>
        <a:solidFill>
          <a:schemeClr val="accent1">
            <a:alpha val="0"/>
            <a:hueOff val="0"/>
            <a:satOff val="0"/>
            <a:lumOff val="0"/>
            <a:alphaOff val="0"/>
          </a:schemeClr>
        </a:solidFill>
        <a:ln w="19050" cap="flat" cmpd="sng" algn="ctr">
          <a:solidFill>
            <a:schemeClr val="accen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February</a:t>
          </a:r>
        </a:p>
      </dsp:txBody>
      <dsp:txXfrm>
        <a:off x="2442223" y="400676"/>
        <a:ext cx="1645539" cy="416703"/>
      </dsp:txXfrm>
    </dsp:sp>
    <dsp:sp modelId="{9FF835A1-0BAF-4C5F-8F7C-CCF58208B8BA}">
      <dsp:nvSpPr>
        <dsp:cNvPr id="0" name=""/>
        <dsp:cNvSpPr/>
      </dsp:nvSpPr>
      <dsp:spPr>
        <a:xfrm>
          <a:off x="2240603" y="400676"/>
          <a:ext cx="0" cy="1602706"/>
        </a:xfrm>
        <a:prstGeom prst="line">
          <a:avLst/>
        </a:pr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05B1D54-4ECF-4439-93A4-7E85A6E4D2DF}">
      <dsp:nvSpPr>
        <dsp:cNvPr id="0" name=""/>
        <dsp:cNvSpPr/>
      </dsp:nvSpPr>
      <dsp:spPr>
        <a:xfrm>
          <a:off x="2200963" y="1955462"/>
          <a:ext cx="92744" cy="958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EA9E42-3B69-4EF7-A3D3-EB2E2A8A9385}">
      <dsp:nvSpPr>
        <dsp:cNvPr id="0" name=""/>
        <dsp:cNvSpPr/>
      </dsp:nvSpPr>
      <dsp:spPr>
        <a:xfrm>
          <a:off x="3460599" y="2965006"/>
          <a:ext cx="1645539" cy="641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142875" bIns="95250" numCol="1" spcCol="1270" anchor="t" anchorCtr="0">
          <a:noAutofit/>
        </a:bodyPr>
        <a:lstStyle/>
        <a:p>
          <a:pPr marL="0" lvl="0" indent="0" algn="l" defTabSz="666750">
            <a:lnSpc>
              <a:spcPct val="90000"/>
            </a:lnSpc>
            <a:spcBef>
              <a:spcPct val="0"/>
            </a:spcBef>
            <a:spcAft>
              <a:spcPct val="35000"/>
            </a:spcAft>
            <a:buNone/>
          </a:pPr>
          <a:r>
            <a:rPr lang="en-US" sz="1500" kern="1200" dirty="0"/>
            <a:t>Evaluate outcomes; share results with staff and leadership</a:t>
          </a:r>
        </a:p>
      </dsp:txBody>
      <dsp:txXfrm>
        <a:off x="3460599" y="2965006"/>
        <a:ext cx="1645539" cy="641082"/>
      </dsp:txXfrm>
    </dsp:sp>
    <dsp:sp modelId="{EAE73665-DB82-4113-B9B9-9914945F18B1}">
      <dsp:nvSpPr>
        <dsp:cNvPr id="0" name=""/>
        <dsp:cNvSpPr/>
      </dsp:nvSpPr>
      <dsp:spPr>
        <a:xfrm>
          <a:off x="3460599" y="2564330"/>
          <a:ext cx="1645539" cy="400676"/>
        </a:xfrm>
        <a:prstGeom prst="rect">
          <a:avLst/>
        </a:prstGeom>
        <a:solidFill>
          <a:schemeClr val="accent1">
            <a:alpha val="0"/>
            <a:hueOff val="0"/>
            <a:satOff val="0"/>
            <a:lumOff val="0"/>
            <a:alphaOff val="0"/>
          </a:schemeClr>
        </a:solidFill>
        <a:ln w="19050" cap="flat" cmpd="sng" algn="ctr">
          <a:solidFill>
            <a:schemeClr val="accen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Oct. – Nov.</a:t>
          </a:r>
        </a:p>
      </dsp:txBody>
      <dsp:txXfrm>
        <a:off x="3460599" y="2564330"/>
        <a:ext cx="1645539" cy="400676"/>
      </dsp:txXfrm>
    </dsp:sp>
    <dsp:sp modelId="{CB0D29C8-B25B-4191-AA0F-9FDA87D98874}">
      <dsp:nvSpPr>
        <dsp:cNvPr id="0" name=""/>
        <dsp:cNvSpPr/>
      </dsp:nvSpPr>
      <dsp:spPr>
        <a:xfrm>
          <a:off x="3258979" y="2003383"/>
          <a:ext cx="0" cy="1602706"/>
        </a:xfrm>
        <a:prstGeom prst="line">
          <a:avLst/>
        </a:pr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FF094C4-60A3-4855-92AF-7F2AC36CDD00}">
      <dsp:nvSpPr>
        <dsp:cNvPr id="0" name=""/>
        <dsp:cNvSpPr/>
      </dsp:nvSpPr>
      <dsp:spPr>
        <a:xfrm>
          <a:off x="3219339" y="1955462"/>
          <a:ext cx="92744" cy="958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56944C-83E8-4463-A7F0-3D3C29794745}">
      <dsp:nvSpPr>
        <dsp:cNvPr id="0" name=""/>
        <dsp:cNvSpPr/>
      </dsp:nvSpPr>
      <dsp:spPr>
        <a:xfrm>
          <a:off x="4478975" y="817380"/>
          <a:ext cx="1645539" cy="1186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Finalize project plan and submit for Skin Team Lead approval</a:t>
          </a:r>
        </a:p>
      </dsp:txBody>
      <dsp:txXfrm>
        <a:off x="4478975" y="817380"/>
        <a:ext cx="1645539" cy="1186002"/>
      </dsp:txXfrm>
    </dsp:sp>
    <dsp:sp modelId="{D3BAABA3-5066-42B4-8260-C676E7AE21A0}">
      <dsp:nvSpPr>
        <dsp:cNvPr id="0" name=""/>
        <dsp:cNvSpPr/>
      </dsp:nvSpPr>
      <dsp:spPr>
        <a:xfrm>
          <a:off x="4478975" y="400676"/>
          <a:ext cx="1645539" cy="416703"/>
        </a:xfrm>
        <a:prstGeom prst="rect">
          <a:avLst/>
        </a:prstGeom>
        <a:solidFill>
          <a:schemeClr val="accent1">
            <a:alpha val="0"/>
            <a:hueOff val="0"/>
            <a:satOff val="0"/>
            <a:lumOff val="0"/>
            <a:alphaOff val="0"/>
          </a:schemeClr>
        </a:solidFill>
        <a:ln w="19050" cap="flat" cmpd="sng" algn="ctr">
          <a:solidFill>
            <a:schemeClr val="accen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March</a:t>
          </a:r>
        </a:p>
      </dsp:txBody>
      <dsp:txXfrm>
        <a:off x="4478975" y="400676"/>
        <a:ext cx="1645539" cy="416703"/>
      </dsp:txXfrm>
    </dsp:sp>
    <dsp:sp modelId="{6A802EAA-9DB1-4150-9F65-44AAB769B56A}">
      <dsp:nvSpPr>
        <dsp:cNvPr id="0" name=""/>
        <dsp:cNvSpPr/>
      </dsp:nvSpPr>
      <dsp:spPr>
        <a:xfrm>
          <a:off x="4277355" y="400676"/>
          <a:ext cx="0" cy="1602706"/>
        </a:xfrm>
        <a:prstGeom prst="line">
          <a:avLst/>
        </a:pr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BF75965-27CE-449A-9CAD-A347C45B56BA}">
      <dsp:nvSpPr>
        <dsp:cNvPr id="0" name=""/>
        <dsp:cNvSpPr/>
      </dsp:nvSpPr>
      <dsp:spPr>
        <a:xfrm>
          <a:off x="4237715" y="1955462"/>
          <a:ext cx="92744" cy="958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408394-BA44-45C5-89E3-DF47ACC2EAA5}">
      <dsp:nvSpPr>
        <dsp:cNvPr id="0" name=""/>
        <dsp:cNvSpPr/>
      </dsp:nvSpPr>
      <dsp:spPr>
        <a:xfrm>
          <a:off x="5497351" y="2965006"/>
          <a:ext cx="1645539" cy="641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142875" bIns="95250" numCol="1" spcCol="1270" anchor="t" anchorCtr="0">
          <a:noAutofit/>
        </a:bodyPr>
        <a:lstStyle/>
        <a:p>
          <a:pPr marL="0" lvl="0" indent="0" algn="l" defTabSz="666750">
            <a:lnSpc>
              <a:spcPct val="90000"/>
            </a:lnSpc>
            <a:spcBef>
              <a:spcPct val="0"/>
            </a:spcBef>
            <a:spcAft>
              <a:spcPct val="35000"/>
            </a:spcAft>
            <a:buNone/>
          </a:pPr>
          <a:r>
            <a:rPr lang="en-US" sz="1500" kern="1200" dirty="0"/>
            <a:t>Plan sustainment and spread; finalize project summary</a:t>
          </a:r>
        </a:p>
      </dsp:txBody>
      <dsp:txXfrm>
        <a:off x="5497351" y="2965006"/>
        <a:ext cx="1645539" cy="641082"/>
      </dsp:txXfrm>
    </dsp:sp>
    <dsp:sp modelId="{0A84C7E4-CD76-47B0-B3D0-14C57DB3FFFB}">
      <dsp:nvSpPr>
        <dsp:cNvPr id="0" name=""/>
        <dsp:cNvSpPr/>
      </dsp:nvSpPr>
      <dsp:spPr>
        <a:xfrm>
          <a:off x="5497351" y="2564330"/>
          <a:ext cx="1645539" cy="400676"/>
        </a:xfrm>
        <a:prstGeom prst="rect">
          <a:avLst/>
        </a:prstGeom>
        <a:solidFill>
          <a:schemeClr val="accent1">
            <a:alpha val="0"/>
            <a:hueOff val="0"/>
            <a:satOff val="0"/>
            <a:lumOff val="0"/>
            <a:alphaOff val="0"/>
          </a:schemeClr>
        </a:solidFill>
        <a:ln w="19050" cap="flat" cmpd="sng" algn="ctr">
          <a:solidFill>
            <a:schemeClr val="accen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December</a:t>
          </a:r>
        </a:p>
      </dsp:txBody>
      <dsp:txXfrm>
        <a:off x="5497351" y="2564330"/>
        <a:ext cx="1645539" cy="400676"/>
      </dsp:txXfrm>
    </dsp:sp>
    <dsp:sp modelId="{7CD283D0-5177-4CA9-9EC9-5EA2BA8C5D47}">
      <dsp:nvSpPr>
        <dsp:cNvPr id="0" name=""/>
        <dsp:cNvSpPr/>
      </dsp:nvSpPr>
      <dsp:spPr>
        <a:xfrm>
          <a:off x="5295731" y="2003383"/>
          <a:ext cx="0" cy="1602706"/>
        </a:xfrm>
        <a:prstGeom prst="line">
          <a:avLst/>
        </a:pr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F7D3D84-99DC-41C7-9462-8BA5B2D4561D}">
      <dsp:nvSpPr>
        <dsp:cNvPr id="0" name=""/>
        <dsp:cNvSpPr/>
      </dsp:nvSpPr>
      <dsp:spPr>
        <a:xfrm>
          <a:off x="5256091" y="1955462"/>
          <a:ext cx="92744" cy="958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E716F4-E0A7-44DD-A066-D140EA226747}">
      <dsp:nvSpPr>
        <dsp:cNvPr id="0" name=""/>
        <dsp:cNvSpPr/>
      </dsp:nvSpPr>
      <dsp:spPr>
        <a:xfrm>
          <a:off x="6515727" y="817380"/>
          <a:ext cx="1645539" cy="1186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Begin implementation; provide staff education and bedside coaching</a:t>
          </a:r>
        </a:p>
      </dsp:txBody>
      <dsp:txXfrm>
        <a:off x="6515727" y="817380"/>
        <a:ext cx="1645539" cy="1186002"/>
      </dsp:txXfrm>
    </dsp:sp>
    <dsp:sp modelId="{FD4577AC-9509-4CE5-85BC-968D16903994}">
      <dsp:nvSpPr>
        <dsp:cNvPr id="0" name=""/>
        <dsp:cNvSpPr/>
      </dsp:nvSpPr>
      <dsp:spPr>
        <a:xfrm>
          <a:off x="6515727" y="400676"/>
          <a:ext cx="1645539" cy="416703"/>
        </a:xfrm>
        <a:prstGeom prst="rect">
          <a:avLst/>
        </a:prstGeom>
        <a:solidFill>
          <a:schemeClr val="accent1">
            <a:alpha val="0"/>
            <a:hueOff val="0"/>
            <a:satOff val="0"/>
            <a:lumOff val="0"/>
            <a:alphaOff val="0"/>
          </a:schemeClr>
        </a:solidFill>
        <a:ln w="19050" cap="flat" cmpd="sng" algn="ctr">
          <a:solidFill>
            <a:schemeClr val="accen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April – June</a:t>
          </a:r>
        </a:p>
      </dsp:txBody>
      <dsp:txXfrm>
        <a:off x="6515727" y="400676"/>
        <a:ext cx="1645539" cy="416703"/>
      </dsp:txXfrm>
    </dsp:sp>
    <dsp:sp modelId="{674DFBB6-046C-49DD-8D08-C3B2BD0C6E6A}">
      <dsp:nvSpPr>
        <dsp:cNvPr id="0" name=""/>
        <dsp:cNvSpPr/>
      </dsp:nvSpPr>
      <dsp:spPr>
        <a:xfrm>
          <a:off x="6314107" y="400676"/>
          <a:ext cx="0" cy="1602706"/>
        </a:xfrm>
        <a:prstGeom prst="line">
          <a:avLst/>
        </a:pr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B0951A0-D142-4210-8C7C-E02E363D83F8}">
      <dsp:nvSpPr>
        <dsp:cNvPr id="0" name=""/>
        <dsp:cNvSpPr/>
      </dsp:nvSpPr>
      <dsp:spPr>
        <a:xfrm>
          <a:off x="6274467" y="1955462"/>
          <a:ext cx="92744" cy="958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AE77A-9755-479F-B4BD-543058AE599A}">
      <dsp:nvSpPr>
        <dsp:cNvPr id="0" name=""/>
        <dsp:cNvSpPr/>
      </dsp:nvSpPr>
      <dsp:spPr>
        <a:xfrm>
          <a:off x="1694711" y="257454"/>
          <a:ext cx="3493724" cy="3493724"/>
        </a:xfrm>
        <a:prstGeom prst="pie">
          <a:avLst>
            <a:gd name="adj1" fmla="val 16200000"/>
            <a:gd name="adj2" fmla="val 20520000"/>
          </a:avLst>
        </a:prstGeom>
        <a:solidFill>
          <a:schemeClr val="accent4">
            <a:shade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latin typeface="Times New Roman" panose="02020603050405020304" pitchFamily="18" charset="0"/>
              <a:cs typeface="Times New Roman" panose="02020603050405020304" pitchFamily="18" charset="0"/>
            </a:rPr>
            <a:t>Skin </a:t>
          </a:r>
          <a:r>
            <a:rPr lang="en-US" sz="1600" b="1" kern="1200" dirty="0">
              <a:solidFill>
                <a:schemeClr val="bg1"/>
              </a:solidFill>
              <a:latin typeface="Times New Roman" panose="02020603050405020304" pitchFamily="18" charset="0"/>
              <a:cs typeface="Times New Roman" panose="02020603050405020304" pitchFamily="18" charset="0"/>
            </a:rPr>
            <a:t>Assessment</a:t>
          </a:r>
          <a:endParaRPr lang="en-US" sz="1900" b="1" kern="1200" dirty="0">
            <a:solidFill>
              <a:schemeClr val="bg1"/>
            </a:solidFill>
            <a:latin typeface="Times New Roman" panose="02020603050405020304" pitchFamily="18" charset="0"/>
            <a:cs typeface="Times New Roman" panose="02020603050405020304" pitchFamily="18" charset="0"/>
          </a:endParaRPr>
        </a:p>
      </dsp:txBody>
      <dsp:txXfrm>
        <a:off x="3517270" y="844732"/>
        <a:ext cx="1122982" cy="748655"/>
      </dsp:txXfrm>
    </dsp:sp>
    <dsp:sp modelId="{EDAAFF1E-84D4-4FFD-86B1-737BE075B895}">
      <dsp:nvSpPr>
        <dsp:cNvPr id="0" name=""/>
        <dsp:cNvSpPr/>
      </dsp:nvSpPr>
      <dsp:spPr>
        <a:xfrm>
          <a:off x="1724657" y="350620"/>
          <a:ext cx="3493724" cy="3493724"/>
        </a:xfrm>
        <a:prstGeom prst="pie">
          <a:avLst>
            <a:gd name="adj1" fmla="val 20520000"/>
            <a:gd name="adj2" fmla="val 3240000"/>
          </a:avLst>
        </a:prstGeom>
        <a:solidFill>
          <a:schemeClr val="accent4">
            <a:shade val="50000"/>
            <a:hueOff val="-83774"/>
            <a:satOff val="-2535"/>
            <a:lumOff val="1664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Times New Roman" panose="02020603050405020304" pitchFamily="18" charset="0"/>
              <a:cs typeface="Times New Roman" panose="02020603050405020304" pitchFamily="18" charset="0"/>
            </a:rPr>
            <a:t>Devices</a:t>
          </a:r>
        </a:p>
      </dsp:txBody>
      <dsp:txXfrm>
        <a:off x="3974782" y="1946919"/>
        <a:ext cx="1039799" cy="831839"/>
      </dsp:txXfrm>
    </dsp:sp>
    <dsp:sp modelId="{3F4844B7-49DA-4A32-B879-07DC4F252DFD}">
      <dsp:nvSpPr>
        <dsp:cNvPr id="0" name=""/>
        <dsp:cNvSpPr/>
      </dsp:nvSpPr>
      <dsp:spPr>
        <a:xfrm>
          <a:off x="1645632" y="408017"/>
          <a:ext cx="3493724" cy="3493724"/>
        </a:xfrm>
        <a:prstGeom prst="pie">
          <a:avLst>
            <a:gd name="adj1" fmla="val 3240000"/>
            <a:gd name="adj2" fmla="val 7560000"/>
          </a:avLst>
        </a:prstGeom>
        <a:solidFill>
          <a:schemeClr val="accent4">
            <a:shade val="50000"/>
            <a:hueOff val="-167547"/>
            <a:satOff val="-5070"/>
            <a:lumOff val="3329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Times New Roman" panose="02020603050405020304" pitchFamily="18" charset="0"/>
              <a:cs typeface="Times New Roman" panose="02020603050405020304" pitchFamily="18" charset="0"/>
            </a:rPr>
            <a:t>Turning</a:t>
          </a:r>
        </a:p>
      </dsp:txBody>
      <dsp:txXfrm>
        <a:off x="2893391" y="2861942"/>
        <a:ext cx="998207" cy="915023"/>
      </dsp:txXfrm>
    </dsp:sp>
    <dsp:sp modelId="{AE8DFB06-2591-43D0-902E-57E6F1D35CF2}">
      <dsp:nvSpPr>
        <dsp:cNvPr id="0" name=""/>
        <dsp:cNvSpPr/>
      </dsp:nvSpPr>
      <dsp:spPr>
        <a:xfrm>
          <a:off x="1566607" y="350620"/>
          <a:ext cx="3493724" cy="3493724"/>
        </a:xfrm>
        <a:prstGeom prst="pie">
          <a:avLst>
            <a:gd name="adj1" fmla="val 7560000"/>
            <a:gd name="adj2" fmla="val 11880000"/>
          </a:avLst>
        </a:prstGeom>
        <a:solidFill>
          <a:schemeClr val="accent4">
            <a:shade val="50000"/>
            <a:hueOff val="-167547"/>
            <a:satOff val="-5070"/>
            <a:lumOff val="3329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Times New Roman" panose="02020603050405020304" pitchFamily="18" charset="0"/>
              <a:cs typeface="Times New Roman" panose="02020603050405020304" pitchFamily="18" charset="0"/>
            </a:rPr>
            <a:t>Moisture</a:t>
          </a:r>
        </a:p>
      </dsp:txBody>
      <dsp:txXfrm>
        <a:off x="1770408" y="1946919"/>
        <a:ext cx="1039799" cy="831839"/>
      </dsp:txXfrm>
    </dsp:sp>
    <dsp:sp modelId="{5C1887A6-ED77-4B19-9ED4-A0620AFF2CC5}">
      <dsp:nvSpPr>
        <dsp:cNvPr id="0" name=""/>
        <dsp:cNvSpPr/>
      </dsp:nvSpPr>
      <dsp:spPr>
        <a:xfrm>
          <a:off x="1596554" y="257454"/>
          <a:ext cx="3493724" cy="3493724"/>
        </a:xfrm>
        <a:prstGeom prst="pie">
          <a:avLst>
            <a:gd name="adj1" fmla="val 11880000"/>
            <a:gd name="adj2" fmla="val 16200000"/>
          </a:avLst>
        </a:prstGeom>
        <a:solidFill>
          <a:schemeClr val="accent4">
            <a:shade val="50000"/>
            <a:hueOff val="-83774"/>
            <a:satOff val="-2535"/>
            <a:lumOff val="1664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Times New Roman" panose="02020603050405020304" pitchFamily="18" charset="0"/>
              <a:cs typeface="Times New Roman" panose="02020603050405020304" pitchFamily="18" charset="0"/>
            </a:rPr>
            <a:t>Bed</a:t>
          </a:r>
        </a:p>
      </dsp:txBody>
      <dsp:txXfrm>
        <a:off x="2144736" y="844732"/>
        <a:ext cx="1122982" cy="748655"/>
      </dsp:txXfrm>
    </dsp:sp>
    <dsp:sp modelId="{392DAD5C-7013-441E-B522-BE46502DD278}">
      <dsp:nvSpPr>
        <dsp:cNvPr id="0" name=""/>
        <dsp:cNvSpPr/>
      </dsp:nvSpPr>
      <dsp:spPr>
        <a:xfrm>
          <a:off x="1478268" y="41176"/>
          <a:ext cx="3926281" cy="3926281"/>
        </a:xfrm>
        <a:prstGeom prst="circularArrow">
          <a:avLst>
            <a:gd name="adj1" fmla="val 5085"/>
            <a:gd name="adj2" fmla="val 327528"/>
            <a:gd name="adj3" fmla="val 20192361"/>
            <a:gd name="adj4" fmla="val 16200324"/>
            <a:gd name="adj5" fmla="val 5932"/>
          </a:avLst>
        </a:prstGeom>
        <a:solidFill>
          <a:schemeClr val="accent4">
            <a:shade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C37D3521-83C0-4E25-8406-3DD69773E875}">
      <dsp:nvSpPr>
        <dsp:cNvPr id="0" name=""/>
        <dsp:cNvSpPr/>
      </dsp:nvSpPr>
      <dsp:spPr>
        <a:xfrm>
          <a:off x="1508620" y="134311"/>
          <a:ext cx="3926281" cy="3926281"/>
        </a:xfrm>
        <a:prstGeom prst="circularArrow">
          <a:avLst>
            <a:gd name="adj1" fmla="val 5085"/>
            <a:gd name="adj2" fmla="val 327528"/>
            <a:gd name="adj3" fmla="val 2912753"/>
            <a:gd name="adj4" fmla="val 20519953"/>
            <a:gd name="adj5" fmla="val 5932"/>
          </a:avLst>
        </a:prstGeom>
        <a:solidFill>
          <a:schemeClr val="accent4">
            <a:shade val="90000"/>
            <a:hueOff val="-87026"/>
            <a:satOff val="-2372"/>
            <a:lumOff val="1282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FFE5CB1-6BE7-4D39-A60B-1A87E63629EA}">
      <dsp:nvSpPr>
        <dsp:cNvPr id="0" name=""/>
        <dsp:cNvSpPr/>
      </dsp:nvSpPr>
      <dsp:spPr>
        <a:xfrm>
          <a:off x="1429354" y="191883"/>
          <a:ext cx="3926281" cy="3926281"/>
        </a:xfrm>
        <a:prstGeom prst="circularArrow">
          <a:avLst>
            <a:gd name="adj1" fmla="val 5085"/>
            <a:gd name="adj2" fmla="val 327528"/>
            <a:gd name="adj3" fmla="val 7232777"/>
            <a:gd name="adj4" fmla="val 3239695"/>
            <a:gd name="adj5" fmla="val 5932"/>
          </a:avLst>
        </a:prstGeom>
        <a:solidFill>
          <a:schemeClr val="accent4">
            <a:shade val="90000"/>
            <a:hueOff val="-174053"/>
            <a:satOff val="-4743"/>
            <a:lumOff val="2564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A6C1A5D-4BA0-4B2B-A330-37EC6E633C35}">
      <dsp:nvSpPr>
        <dsp:cNvPr id="0" name=""/>
        <dsp:cNvSpPr/>
      </dsp:nvSpPr>
      <dsp:spPr>
        <a:xfrm>
          <a:off x="1350088" y="134311"/>
          <a:ext cx="3926281" cy="3926281"/>
        </a:xfrm>
        <a:prstGeom prst="circularArrow">
          <a:avLst>
            <a:gd name="adj1" fmla="val 5085"/>
            <a:gd name="adj2" fmla="val 327528"/>
            <a:gd name="adj3" fmla="val 11552519"/>
            <a:gd name="adj4" fmla="val 7559718"/>
            <a:gd name="adj5" fmla="val 5932"/>
          </a:avLst>
        </a:prstGeom>
        <a:solidFill>
          <a:schemeClr val="accent4">
            <a:shade val="90000"/>
            <a:hueOff val="-174053"/>
            <a:satOff val="-4743"/>
            <a:lumOff val="2564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6126C41-F3C6-4F44-BB40-8C18F40FB8D9}">
      <dsp:nvSpPr>
        <dsp:cNvPr id="0" name=""/>
        <dsp:cNvSpPr/>
      </dsp:nvSpPr>
      <dsp:spPr>
        <a:xfrm>
          <a:off x="1380440" y="41176"/>
          <a:ext cx="3926281" cy="3926281"/>
        </a:xfrm>
        <a:prstGeom prst="circularArrow">
          <a:avLst>
            <a:gd name="adj1" fmla="val 5085"/>
            <a:gd name="adj2" fmla="val 327528"/>
            <a:gd name="adj3" fmla="val 15872148"/>
            <a:gd name="adj4" fmla="val 11880111"/>
            <a:gd name="adj5" fmla="val 5932"/>
          </a:avLst>
        </a:prstGeom>
        <a:solidFill>
          <a:schemeClr val="accent4">
            <a:shade val="90000"/>
            <a:hueOff val="-87026"/>
            <a:satOff val="-2372"/>
            <a:lumOff val="1282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24/3/layout/SimpleTimelineDefaultVariant">
  <dgm:title val="Simple Timeline"/>
  <dgm:desc val="Displays events in chronological order. Each event should have a date or name up to medium length and the option to add a description that can be medium or a bit longer in length."/>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align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2050">
                    <a:solidFill>
                      <a:srgbClr val="000000"/>
                    </a:solidFill>
                    <a:tailEnd type="arrow" w="med" len="med"/>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arrow" w="med" len="med"/>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23"/>
                        <dgm:constr type="h" for="ch" forName="ConnectorPoint1" refType="h" refFor="ch" refForName="DropPinPlaceHolder1" fact="0.23"/>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fact="0"/>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23"/>
                        <dgm:constr type="h" for="ch" forName="ConnectorPoint1" refType="h" refFor="ch" refForName="DropPinPlaceHolder1" fact="0.23"/>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1TextContainer1" refType="w" fact="0.83"/>
                        <dgm:constr type="l" for="ch" forName="L1TextContainer1" refType="r" refFor="ch" refForName="DropPinPlaceHolder1"/>
                        <dgm:constr type="b" for="ch" forName="L1TextContainer1" refType="h" fact="0.55"/>
                        <dgm:constr type="t" for="ch" forName="L1TextContainer1" refType="h" fact="0.675"/>
                        <dgm:constr type="w" for="ch" forName="L2TextContainer1" refType="w" fact="0.83"/>
                        <dgm:constr type="l" for="ch" forName="L2TextContainer1" refType="r" refFor="ch" refForName="DropPinPlaceHolder1"/>
                        <dgm:constr type="b" for="ch" forName="L2TextContainer1" refType="b" refFor="ch" refForName="DropPinPlaceHolder1"/>
                        <dgm:constr type="t" for="ch" forName="L2TextContainer1" refType="h" fact="0.8"/>
                        <dgm:constr type="w" for="ch" forName="ConnectLine1"/>
                        <dgm:constr type="ctrX" for="ch" forName="ConnectLine1" refType="ctrX" refFor="ch" refForName="DropPinPlaceHolder1"/>
                        <dgm:constr type="t" for="ch" forName="ConnectLine1" refType="h" fact="0.5"/>
                        <dgm:constr type="b" for="ch" forName="ConnectLine1" refType="b"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23"/>
                        <dgm:constr type="h" for="ch" forName="ConnectorPoint1" refType="h" refFor="ch" refForName="DropPinPlaceHolder1" fact="0.23"/>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fact="0"/>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23"/>
                        <dgm:constr type="h" for="ch" forName="ConnectorPoint1" refType="h" refFor="ch" refForName="DropPinPlaceHolder1" fact="0.23"/>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1TextContainer1" refType="w" fact="0.83"/>
                        <dgm:constr type="l" for="ch" forName="L1TextContainer1" refType="r" refFor="ch" refForName="DropPinPlaceHolder1"/>
                        <dgm:constr type="b" for="ch" forName="L1TextContainer1" refType="h" fact="0.55"/>
                        <dgm:constr type="t" for="ch" forName="L1TextContainer1" refType="h" fact="0.675"/>
                        <dgm:constr type="w" for="ch" forName="L2TextContainer1" refType="w" fact="0.83"/>
                        <dgm:constr type="l" for="ch" forName="L2TextContainer1" refType="r" refFor="ch" refForName="DropPinPlaceHolder1"/>
                        <dgm:constr type="b" for="ch" forName="L2TextContainer1" refType="b" refFor="ch" refForName="DropPinPlaceHolder1"/>
                        <dgm:constr type="t" for="ch" forName="L2TextContainer1" refType="h" fact="0.8"/>
                        <dgm:constr type="w" for="ch" forName="ConnectLine1"/>
                        <dgm:constr type="ctrX" for="ch" forName="ConnectLine1" refType="ctrX" refFor="ch" refForName="DropPinPlaceHolder1"/>
                        <dgm:constr type="t" for="ch" forName="ConnectLine1" refType="h" fact="0.5"/>
                        <dgm:constr type="b" for="ch" forName="ConnectLine1" refType="b"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fact="0"/>
                  <dgm:constr type="h" for="ch" forName="DropPin1" refType="h" fact="0"/>
                  <dgm:constr type="ctrX" for="ch" forName="DropPin1" refType="w" fact="0"/>
                  <dgm:constr type="ctrY" for="ch" forName="DropPin1" refType="h" fact="0"/>
                  <dgm:constr type="w" for="ch" forName="Ellipse1" refType="w" refFor="ch" refForName="DropPin1" fact="0"/>
                  <dgm:constr type="h" for="ch" forName="Ellipse1" refType="w" refFor="ch" refForName="DropPin1" fact="0"/>
                  <dgm:constr type="ctrX" for="ch" forName="Ellipse1" refType="ctrX" refFor="ch" refForName="DropPin1" fact="0"/>
                  <dgm:constr type="ctrY" for="ch" forName="Ellipse1" refType="ctrY" refFor="ch" refForName="DropPin1" fact="0"/>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7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6" fact="NaN" max="NaN"/>
                </dgm:ruleLst>
              </dgm:layoutNode>
              <dgm:layoutNode name="L1TextContainer1" styleLbl="alignNode1">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20" fact="NaN" max="NaN"/>
                </dgm:ruleLst>
              </dgm:layoutNode>
              <dgm:layoutNode name="ConnectLine1" styleLbl="sibTrans1D1">
                <dgm:alg type="sp"/>
                <dgm:shape xmlns:r="http://schemas.openxmlformats.org/officeDocument/2006/relationships" type="line" r:blip="">
                  <dgm:adj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23"/>
                        <dgm:constr type="h" for="ch" forName="ConnectorPoint" refType="h" refFor="ch" refForName="DropPinPlaceHolder" fact="0.23"/>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fact="2"/>
                        <dgm:constr type="ctrX" for="ch" forName="ConnectLine" refType="ctrX" refFor="ch" refForName="DropPinPlaceHolder"/>
                        <dgm:constr type="b" for="ch" forName="ConnectLine" refType="h" fact="0.5"/>
                        <dgm:constr type="t" for="ch" forName="ConnectLine" refType="b" refFor="ch" refForName="DropPinPlaceHolder" fact="0"/>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23"/>
                        <dgm:constr type="h" for="ch" forName="ConnectorPoint" refType="h" refFor="ch" refForName="DropPinPlaceHolder" fact="0.23"/>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1TextContainer" refType="w" fact="0.83"/>
                        <dgm:constr type="l" for="ch" forName="L1TextContainer" refType="r" refFor="ch" refForName="DropPinPlaceHolder"/>
                        <dgm:constr type="b" for="ch" forName="L1TextContainer" refType="h" fact="0.55"/>
                        <dgm:constr type="t" for="ch" forName="L1TextContainer" refType="h" fact="0.675"/>
                        <dgm:constr type="w" for="ch" forName="L2TextContainer" refType="w" fact="0.83"/>
                        <dgm:constr type="l" for="ch" forName="L2TextContainer" refType="r" refFor="ch" refForName="DropPinPlaceHolder"/>
                        <dgm:constr type="b" for="ch" forName="L2TextContainer" refType="b" refFor="ch" refForName="DropPinPlaceHolder"/>
                        <dgm:constr type="t" for="ch" forName="L2TextContainer" refType="h" fact="0.8"/>
                        <dgm:constr type="w" for="ch" forName="ConnectLine"/>
                        <dgm:constr type="ctrX" for="ch" forName="ConnectLine" refType="ctrX" refFor="ch" refForName="DropPinPlaceHolder"/>
                        <dgm:constr type="t" for="ch" forName="ConnectLine" refType="h" fact="0.5"/>
                        <dgm:constr type="b" for="ch" forName="ConnectLine" refType="b"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23"/>
                        <dgm:constr type="h" for="ch" forName="ConnectorPoint" refType="h" refFor="ch" refForName="DropPinPlaceHolder" fact="0.23"/>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fact="0"/>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23"/>
                        <dgm:constr type="h" for="ch" forName="ConnectorPoint" refType="h" refFor="ch" refForName="DropPinPlaceHolder" fact="0.23"/>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1TextContainer" refType="w" fact="0.83"/>
                        <dgm:constr type="l" for="ch" forName="L1TextContainer" refType="r" refFor="ch" refForName="DropPinPlaceHolder"/>
                        <dgm:constr type="b" for="ch" forName="L1TextContainer" refType="h" fact="0.55"/>
                        <dgm:constr type="t" for="ch" forName="L1TextContainer" refType="h" fact="0.675"/>
                        <dgm:constr type="w" for="ch" forName="L2TextContainer" refType="w" fact="0.83"/>
                        <dgm:constr type="l" for="ch" forName="L2TextContainer" refType="r" refFor="ch" refForName="DropPinPlaceHolder"/>
                        <dgm:constr type="b" for="ch" forName="L2TextContainer" refType="b" refFor="ch" refForName="DropPinPlaceHolder"/>
                        <dgm:constr type="t" for="ch" forName="L2TextContainer" refType="h" fact="0.8"/>
                        <dgm:constr type="w" for="ch" forName="ConnectLine"/>
                        <dgm:constr type="ctrX" for="ch" forName="ConnectLine" refType="ctrX" refFor="ch" refForName="DropPinPlaceHolder"/>
                        <dgm:constr type="t" for="ch" forName="ConnectLine" refType="h" fact="0.5"/>
                        <dgm:constr type="b" for="ch" forName="ConnectLine" refType="b"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fact="0"/>
                  <dgm:constr type="h" for="ch" forName="DropPin" refType="h" fact="0"/>
                  <dgm:constr type="ctrX" for="ch" forName="DropPin" refType="w" fact="0"/>
                  <dgm:constr type="ctrY" for="ch" forName="DropPin" refType="h" fact="0"/>
                  <dgm:constr type="w" for="ch" forName="Ellipse" refType="w" refFor="ch" refForName="DropPin" fact="0"/>
                  <dgm:constr type="h" for="ch" forName="Ellipse" refType="w" refFor="ch" refForName="DropPin" fact="0"/>
                  <dgm:constr type="ctrX" for="ch" forName="Ellipse" refType="ctrX" refFor="ch" refForName="DropPin" fact="0"/>
                  <dgm:constr type="ctrY" for="ch" forName="Ellipse" refType="ctrY" refFor="ch" refForName="DropPin" fact="0"/>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7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6" fact="NaN" max="NaN"/>
                </dgm:ruleLst>
              </dgm:layoutNode>
              <dgm:layoutNode name="L1TextContainer" styleLbl="alignNode1">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20" fact="NaN" max="NaN"/>
                </dgm:ruleLst>
              </dgm:layoutNode>
              <dgm:layoutNode name="ConnectLine" styleLbl="sibTrans1D1">
                <dgm:alg type="sp"/>
                <dgm:shape xmlns:r="http://schemas.openxmlformats.org/officeDocument/2006/relationships" type="line" r:blip="">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0.73431</cdr:x>
      <cdr:y>0.13258</cdr:y>
    </cdr:from>
    <cdr:to>
      <cdr:x>0.82451</cdr:x>
      <cdr:y>0.20948</cdr:y>
    </cdr:to>
    <cdr:sp macro="" textlink="">
      <cdr:nvSpPr>
        <cdr:cNvPr id="2" name="TextBox 8">
          <a:extLst xmlns:a="http://schemas.openxmlformats.org/drawingml/2006/main">
            <a:ext uri="{FF2B5EF4-FFF2-40B4-BE49-F238E27FC236}">
              <a16:creationId xmlns:a16="http://schemas.microsoft.com/office/drawing/2014/main" id="{30E78590-51AC-4473-876E-1BD5CE6DDD23}"/>
            </a:ext>
          </a:extLst>
        </cdr:cNvPr>
        <cdr:cNvSpPr txBox="1"/>
      </cdr:nvSpPr>
      <cdr:spPr>
        <a:xfrm xmlns:a="http://schemas.openxmlformats.org/drawingml/2006/main">
          <a:off x="5791289" y="481001"/>
          <a:ext cx="711380" cy="27900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r>
            <a:rPr lang="en-US" sz="1350" dirty="0">
              <a:solidFill>
                <a:prstClr val="black"/>
              </a:solidFill>
              <a:latin typeface="Calibri"/>
            </a:rPr>
            <a:t>67</a:t>
          </a:r>
          <a:r>
            <a:rPr kumimoji="0" lang="en-US" sz="1350" b="0" i="0" u="none" strike="noStrike" kern="1200" cap="none" spc="0" normalizeH="0" baseline="0" noProof="0" dirty="0">
              <a:ln>
                <a:noFill/>
              </a:ln>
              <a:solidFill>
                <a:prstClr val="black"/>
              </a:solidFill>
              <a:effectLst/>
              <a:uLnTx/>
              <a:uFillTx/>
              <a:latin typeface="Calibri"/>
              <a:ea typeface="+mn-ea"/>
              <a:cs typeface="+mn-cs"/>
            </a:rPr>
            <a:t>%</a:t>
          </a:r>
        </a:p>
      </cdr:txBody>
    </cdr:sp>
  </cdr:relSizeAnchor>
  <cdr:relSizeAnchor xmlns:cdr="http://schemas.openxmlformats.org/drawingml/2006/chartDrawing">
    <cdr:from>
      <cdr:x>0.82225</cdr:x>
      <cdr:y>0.10882</cdr:y>
    </cdr:from>
    <cdr:to>
      <cdr:x>0.91245</cdr:x>
      <cdr:y>0.18573</cdr:y>
    </cdr:to>
    <cdr:sp macro="" textlink="">
      <cdr:nvSpPr>
        <cdr:cNvPr id="3" name="TextBox 8">
          <a:extLst xmlns:a="http://schemas.openxmlformats.org/drawingml/2006/main">
            <a:ext uri="{FF2B5EF4-FFF2-40B4-BE49-F238E27FC236}">
              <a16:creationId xmlns:a16="http://schemas.microsoft.com/office/drawing/2014/main" id="{6C0F5B67-2B14-D09E-A90B-02204BC5DA41}"/>
            </a:ext>
          </a:extLst>
        </cdr:cNvPr>
        <cdr:cNvSpPr txBox="1"/>
      </cdr:nvSpPr>
      <cdr:spPr>
        <a:xfrm xmlns:a="http://schemas.openxmlformats.org/drawingml/2006/main">
          <a:off x="6484818" y="394793"/>
          <a:ext cx="711380" cy="27903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r>
            <a:rPr lang="en-US" sz="1350" dirty="0">
              <a:solidFill>
                <a:prstClr val="black"/>
              </a:solidFill>
              <a:latin typeface="Calibri"/>
            </a:rPr>
            <a:t>80</a:t>
          </a:r>
          <a:r>
            <a:rPr kumimoji="0" lang="en-US" sz="1350" b="0" i="0" u="none" strike="noStrike" kern="1200" cap="none" spc="0" normalizeH="0" baseline="0" noProof="0" dirty="0">
              <a:ln>
                <a:noFill/>
              </a:ln>
              <a:solidFill>
                <a:prstClr val="black"/>
              </a:solidFill>
              <a:effectLst/>
              <a:uLnTx/>
              <a:uFillTx/>
              <a:latin typeface="Calibri"/>
              <a:ea typeface="+mn-ea"/>
              <a:cs typeface="+mn-cs"/>
            </a:rPr>
            <a:t>%</a:t>
          </a:r>
        </a:p>
      </cdr:txBody>
    </cdr:sp>
  </cdr:relSizeAnchor>
  <cdr:relSizeAnchor xmlns:cdr="http://schemas.openxmlformats.org/drawingml/2006/chartDrawing">
    <cdr:from>
      <cdr:x>0.9098</cdr:x>
      <cdr:y>0.09457</cdr:y>
    </cdr:from>
    <cdr:to>
      <cdr:x>1</cdr:x>
      <cdr:y>0.17728</cdr:y>
    </cdr:to>
    <cdr:sp macro="" textlink="">
      <cdr:nvSpPr>
        <cdr:cNvPr id="4" name="TextBox 8">
          <a:extLst xmlns:a="http://schemas.openxmlformats.org/drawingml/2006/main">
            <a:ext uri="{FF2B5EF4-FFF2-40B4-BE49-F238E27FC236}">
              <a16:creationId xmlns:a16="http://schemas.microsoft.com/office/drawing/2014/main" id="{9602FE38-CB03-3775-693F-B3A9CD8EF8E1}"/>
            </a:ext>
          </a:extLst>
        </cdr:cNvPr>
        <cdr:cNvSpPr txBox="1"/>
      </cdr:nvSpPr>
      <cdr:spPr>
        <a:xfrm xmlns:a="http://schemas.openxmlformats.org/drawingml/2006/main">
          <a:off x="7175320" y="343099"/>
          <a:ext cx="711380" cy="30008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r>
            <a:rPr lang="en-US" sz="1350" dirty="0">
              <a:solidFill>
                <a:prstClr val="black"/>
              </a:solidFill>
              <a:latin typeface="Calibri"/>
            </a:rPr>
            <a:t>86</a:t>
          </a:r>
          <a:r>
            <a:rPr kumimoji="0" lang="en-US" sz="1350" b="0" i="0" u="none" strike="noStrike" kern="1200" cap="none" spc="0" normalizeH="0" baseline="0" noProof="0" dirty="0">
              <a:ln>
                <a:noFill/>
              </a:ln>
              <a:solidFill>
                <a:prstClr val="black"/>
              </a:solidFill>
              <a:effectLst/>
              <a:uLnTx/>
              <a:uFillTx/>
              <a:latin typeface="Calibri"/>
              <a:ea typeface="+mn-ea"/>
              <a:cs typeface="+mn-cs"/>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B8652285-AFDD-4B79-83C8-9D907E89C5DF}" type="datetimeFigureOut">
              <a:rPr lang="en-US" smtClean="0"/>
              <a:t>7/6/2026</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23F9A613-22C8-4EC9-8692-6D549FD06575}" type="slidenum">
              <a:rPr lang="en-US" smtClean="0"/>
              <a:t>‹#›</a:t>
            </a:fld>
            <a:endParaRPr lang="en-US"/>
          </a:p>
        </p:txBody>
      </p:sp>
    </p:spTree>
    <p:extLst>
      <p:ext uri="{BB962C8B-B14F-4D97-AF65-F5344CB8AC3E}">
        <p14:creationId xmlns:p14="http://schemas.microsoft.com/office/powerpoint/2010/main" val="273217757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48:52.908"/>
    </inkml:context>
    <inkml:brush xml:id="br0">
      <inkml:brushProperty name="width" value="0.05" units="cm"/>
      <inkml:brushProperty name="height" value="0.05" units="cm"/>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48:52.908"/>
    </inkml:context>
    <inkml:brush xml:id="br0">
      <inkml:brushProperty name="width" value="0.05" units="cm"/>
      <inkml:brushProperty name="height" value="0.05" units="cm"/>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48:52.908"/>
    </inkml:context>
    <inkml:brush xml:id="br0">
      <inkml:brushProperty name="width" value="0.05" units="cm"/>
      <inkml:brushProperty name="height" value="0.05" units="cm"/>
    </inkml:brush>
  </inkml:definitions>
  <inkml:trace contextRef="#ctx0" brushRef="#br0">0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48:52.908"/>
    </inkml:context>
    <inkml:brush xml:id="br0">
      <inkml:brushProperty name="width" value="0.05" units="cm"/>
      <inkml:brushProperty name="height" value="0.0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3" y="1"/>
            <a:ext cx="3043343" cy="465455"/>
          </a:xfrm>
          <a:prstGeom prst="rect">
            <a:avLst/>
          </a:prstGeom>
        </p:spPr>
        <p:txBody>
          <a:bodyPr vert="horz" lIns="93324" tIns="46662" rIns="93324" bIns="46662" rtlCol="0"/>
          <a:lstStyle>
            <a:lvl1pPr algn="r">
              <a:defRPr sz="1200"/>
            </a:lvl1pPr>
          </a:lstStyle>
          <a:p>
            <a:fld id="{FD374AB5-21C2-4107-9B07-9783F398527D}" type="datetimeFigureOut">
              <a:rPr lang="en-US" smtClean="0"/>
              <a:t>7/6/2026</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0"/>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0"/>
            <a:ext cx="3043343" cy="465455"/>
          </a:xfrm>
          <a:prstGeom prst="rect">
            <a:avLst/>
          </a:prstGeom>
        </p:spPr>
        <p:txBody>
          <a:bodyPr vert="horz" lIns="93324" tIns="46662" rIns="93324" bIns="46662" rtlCol="0" anchor="b"/>
          <a:lstStyle>
            <a:lvl1pPr algn="r">
              <a:defRPr sz="1200"/>
            </a:lvl1pPr>
          </a:lstStyle>
          <a:p>
            <a:fld id="{378A2E58-63D9-4368-A7C9-FC760B873E5E}" type="slidenum">
              <a:rPr lang="en-US" smtClean="0"/>
              <a:t>‹#›</a:t>
            </a:fld>
            <a:endParaRPr lang="en-US"/>
          </a:p>
        </p:txBody>
      </p:sp>
    </p:spTree>
    <p:extLst>
      <p:ext uri="{BB962C8B-B14F-4D97-AF65-F5344CB8AC3E}">
        <p14:creationId xmlns:p14="http://schemas.microsoft.com/office/powerpoint/2010/main" val="773200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07AB1-1029-9149-B2D2-47EF5466956D}"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98445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dirty="0"/>
              <a:t>24 CNE License renewal (every 2 years)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699ECB-EEE7-7C44-9AF4-43FC7CAB08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2689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2699ECB-EEE7-7C44-9AF4-43FC7CAB08C5}" type="slidenum">
              <a:rPr lang="en-US" smtClean="0"/>
              <a:pPr/>
              <a:t>14</a:t>
            </a:fld>
            <a:endParaRPr lang="en-US" dirty="0"/>
          </a:p>
        </p:txBody>
      </p:sp>
    </p:spTree>
    <p:extLst>
      <p:ext uri="{BB962C8B-B14F-4D97-AF65-F5344CB8AC3E}">
        <p14:creationId xmlns:p14="http://schemas.microsoft.com/office/powerpoint/2010/main" val="2511848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January: Meet with Skin Team members and unit leadership to review unit data and identify a bundle element for improvement</a:t>
            </a:r>
          </a:p>
          <a:p>
            <a:r>
              <a:rPr lang="en-US" dirty="0"/>
              <a:t>February: Narrow project focus; define problem statement, interventions, and outcome measures</a:t>
            </a:r>
          </a:p>
          <a:p>
            <a:r>
              <a:rPr lang="en-US" dirty="0"/>
              <a:t>March: Finalize project plan and submit for Skin Team Lead approval</a:t>
            </a:r>
          </a:p>
          <a:p>
            <a:r>
              <a:rPr lang="en-US" dirty="0"/>
              <a:t>April–June: Begin implementation; provide staff education and bedside coaching</a:t>
            </a:r>
          </a:p>
          <a:p>
            <a:r>
              <a:rPr lang="en-US" dirty="0"/>
              <a:t>July–September: Continue implementation; collect audit data and adjust interventions as needed</a:t>
            </a:r>
          </a:p>
          <a:p>
            <a:r>
              <a:rPr lang="en-US" dirty="0"/>
              <a:t>October–November: Evaluate outcomes; share results with staff and leadership</a:t>
            </a:r>
          </a:p>
          <a:p>
            <a:r>
              <a:rPr lang="en-US" dirty="0"/>
              <a:t>December: Plan sustainment and spread; finalize project summary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07AB1-1029-9149-B2D2-47EF5466956D}"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09664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dirty="0"/>
              <a:t>7 slides</a:t>
            </a:r>
          </a:p>
          <a:p>
            <a:r>
              <a:rPr lang="en-US" dirty="0"/>
              <a:t>Outline:</a:t>
            </a:r>
          </a:p>
          <a:p>
            <a:r>
              <a:rPr lang="en-US" dirty="0"/>
              <a:t>Normal skin layers</a:t>
            </a:r>
          </a:p>
          <a:p>
            <a:r>
              <a:rPr lang="en-US" dirty="0"/>
              <a:t>How skin</a:t>
            </a:r>
            <a:r>
              <a:rPr lang="en-US" baseline="0" dirty="0"/>
              <a:t> heals</a:t>
            </a:r>
          </a:p>
          <a:p>
            <a:r>
              <a:rPr lang="en-US" baseline="0" dirty="0"/>
              <a:t>Wound Closure – primary, secondary, tertiary (delayed primary)</a:t>
            </a:r>
          </a:p>
          <a:p>
            <a:r>
              <a:rPr lang="en-US" baseline="0" dirty="0"/>
              <a:t>Moist wound healing</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7F6C68"/>
                </a:solidFill>
              </a:rPr>
              <a:t>Because otherwise, as humans, we are just little bags of thinking water held up by fragile accumulations of calcium. </a:t>
            </a:r>
          </a:p>
          <a:p>
            <a:endParaRPr lang="en-US" dirty="0"/>
          </a:p>
          <a:p>
            <a:endParaRPr lang="en-US" dirty="0"/>
          </a:p>
          <a:p>
            <a:endParaRPr lang="en-US" dirty="0"/>
          </a:p>
          <a:p>
            <a:r>
              <a:rPr lang="en-US" dirty="0"/>
              <a:t>Definitions that I removed:</a:t>
            </a:r>
          </a:p>
          <a:p>
            <a:pPr>
              <a:buFont typeface="Arial" panose="020B0604020202020204" pitchFamily="34" charset="0"/>
              <a:buChar char="•"/>
            </a:pPr>
            <a:r>
              <a:rPr lang="en-US" b="1" dirty="0"/>
              <a:t>Wound</a:t>
            </a:r>
          </a:p>
          <a:p>
            <a:pPr>
              <a:buFont typeface="Arial" panose="020B0604020202020204" pitchFamily="34" charset="0"/>
              <a:buChar char="•"/>
            </a:pPr>
            <a:r>
              <a:rPr lang="en-US" b="1" dirty="0"/>
              <a:t>PI</a:t>
            </a:r>
          </a:p>
          <a:p>
            <a:pPr>
              <a:buFont typeface="Arial" panose="020B0604020202020204" pitchFamily="34" charset="0"/>
              <a:buChar char="•"/>
            </a:pPr>
            <a:r>
              <a:rPr lang="en-US" b="1" dirty="0"/>
              <a:t>Friction</a:t>
            </a:r>
          </a:p>
          <a:p>
            <a:pPr>
              <a:buFont typeface="Arial" panose="020B0604020202020204" pitchFamily="34" charset="0"/>
              <a:buChar char="•"/>
            </a:pPr>
            <a:r>
              <a:rPr lang="en-US" b="1" dirty="0"/>
              <a:t>Shear</a:t>
            </a:r>
          </a:p>
          <a:p>
            <a:pPr>
              <a:buFont typeface="Arial" panose="020B0604020202020204" pitchFamily="34" charset="0"/>
              <a:buChar char="•"/>
            </a:pPr>
            <a:r>
              <a:rPr lang="en-US" b="1" dirty="0"/>
              <a:t>Tear</a:t>
            </a:r>
          </a:p>
          <a:p>
            <a:pPr>
              <a:buFont typeface="Arial" panose="020B0604020202020204" pitchFamily="34" charset="0"/>
              <a:buChar char="•"/>
            </a:pPr>
            <a:r>
              <a:rPr lang="en-US" b="1" dirty="0"/>
              <a:t>Periwound</a:t>
            </a:r>
          </a:p>
          <a:p>
            <a:pPr>
              <a:buFont typeface="Arial" panose="020B0604020202020204" pitchFamily="34" charset="0"/>
              <a:buChar char="•"/>
            </a:pPr>
            <a:r>
              <a:rPr lang="en-US" b="1" dirty="0"/>
              <a:t>MARSI</a:t>
            </a:r>
          </a:p>
          <a:p>
            <a:r>
              <a:rPr lang="en-US" sz="2500" b="1" dirty="0"/>
              <a:t>Dermatitis</a:t>
            </a:r>
          </a:p>
          <a:p>
            <a:pPr lvl="1"/>
            <a:r>
              <a:rPr lang="en-US" sz="2100" b="1" dirty="0"/>
              <a:t>Incontinence Associated</a:t>
            </a:r>
          </a:p>
          <a:p>
            <a:pPr lvl="2"/>
            <a:r>
              <a:rPr lang="en-US" sz="1700" dirty="0"/>
              <a:t>Prolonged exposure to stool and/or urine</a:t>
            </a:r>
            <a:r>
              <a:rPr lang="en-US" sz="1500" dirty="0"/>
              <a:t> </a:t>
            </a:r>
          </a:p>
          <a:p>
            <a:pPr lvl="1"/>
            <a:r>
              <a:rPr lang="en-US" sz="2100" b="1" dirty="0"/>
              <a:t>Intertriginous Dermatitis</a:t>
            </a:r>
            <a:endParaRPr lang="en-US" sz="2100" dirty="0"/>
          </a:p>
          <a:p>
            <a:pPr lvl="2"/>
            <a:r>
              <a:rPr lang="en-US" sz="1700" dirty="0"/>
              <a:t>Trapped, over hydration </a:t>
            </a:r>
          </a:p>
          <a:p>
            <a:pPr lvl="2"/>
            <a:r>
              <a:rPr lang="en-US" sz="1700" dirty="0"/>
              <a:t>Linear breaks at skin fold base</a:t>
            </a:r>
          </a:p>
          <a:p>
            <a:endParaRPr lang="en-US" dirty="0"/>
          </a:p>
          <a:p>
            <a:pPr>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78A2E58-63D9-4368-A7C9-FC760B873E5E}" type="slidenum">
              <a:rPr lang="en-US" smtClean="0"/>
              <a:t>26</a:t>
            </a:fld>
            <a:endParaRPr lang="en-US" dirty="0"/>
          </a:p>
        </p:txBody>
      </p:sp>
    </p:spTree>
    <p:extLst>
      <p:ext uri="{BB962C8B-B14F-4D97-AF65-F5344CB8AC3E}">
        <p14:creationId xmlns:p14="http://schemas.microsoft.com/office/powerpoint/2010/main" val="1670722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b="1" dirty="0"/>
              <a:t>1. Epidermis</a:t>
            </a:r>
          </a:p>
          <a:p>
            <a:r>
              <a:rPr lang="en-US" b="1" dirty="0"/>
              <a:t>Description:</a:t>
            </a:r>
            <a:r>
              <a:rPr lang="en-US" dirty="0"/>
              <a:t> The outermost layer of skin, made primarily of </a:t>
            </a:r>
            <a:r>
              <a:rPr lang="en-US" b="1" dirty="0"/>
              <a:t>keratinized stratified squamous epithelium</a:t>
            </a:r>
            <a:r>
              <a:rPr lang="en-US" dirty="0"/>
              <a:t>. It acts as a protective barrier.</a:t>
            </a:r>
          </a:p>
          <a:p>
            <a:r>
              <a:rPr lang="en-US" b="1" dirty="0"/>
              <a:t>Sub-layers (from outermost to innermost):</a:t>
            </a:r>
            <a:endParaRPr lang="en-US" dirty="0"/>
          </a:p>
          <a:p>
            <a:pPr lvl="1"/>
            <a:r>
              <a:rPr lang="en-US" dirty="0"/>
              <a:t>Stratum corneum – dead, keratinized cells</a:t>
            </a:r>
          </a:p>
          <a:p>
            <a:pPr lvl="1"/>
            <a:r>
              <a:rPr lang="en-US" dirty="0"/>
              <a:t>Stratum lucidum – only in thick skin (palms, soles)</a:t>
            </a:r>
          </a:p>
          <a:p>
            <a:pPr lvl="1"/>
            <a:r>
              <a:rPr lang="en-US" dirty="0"/>
              <a:t>Stratum granulosum</a:t>
            </a:r>
          </a:p>
          <a:p>
            <a:pPr lvl="1"/>
            <a:r>
              <a:rPr lang="en-US" dirty="0"/>
              <a:t>Stratum spinosum</a:t>
            </a:r>
          </a:p>
          <a:p>
            <a:pPr lvl="1"/>
            <a:r>
              <a:rPr lang="en-US" dirty="0"/>
              <a:t>Stratum </a:t>
            </a:r>
            <a:r>
              <a:rPr lang="en-US" dirty="0" err="1"/>
              <a:t>basale</a:t>
            </a:r>
            <a:r>
              <a:rPr lang="en-US" dirty="0"/>
              <a:t> – site of new cell production</a:t>
            </a:r>
          </a:p>
          <a:p>
            <a:r>
              <a:rPr lang="en-US" b="1" dirty="0"/>
              <a:t>Thickness:</a:t>
            </a:r>
            <a:endParaRPr lang="en-US" dirty="0"/>
          </a:p>
          <a:p>
            <a:pPr lvl="1"/>
            <a:r>
              <a:rPr lang="en-US" dirty="0"/>
              <a:t>Varies by body site:</a:t>
            </a:r>
          </a:p>
          <a:p>
            <a:pPr lvl="2"/>
            <a:r>
              <a:rPr lang="en-US" dirty="0"/>
              <a:t>Thin skin (e.g., eyelids): </a:t>
            </a:r>
            <a:r>
              <a:rPr lang="en-US" b="1" dirty="0"/>
              <a:t>0.05 mm</a:t>
            </a:r>
            <a:endParaRPr lang="en-US" dirty="0"/>
          </a:p>
          <a:p>
            <a:pPr lvl="2"/>
            <a:r>
              <a:rPr lang="en-US" dirty="0"/>
              <a:t>Thick skin (palms, soles): </a:t>
            </a:r>
            <a:r>
              <a:rPr lang="en-US" b="1" dirty="0"/>
              <a:t>0.6–0.8 mm</a:t>
            </a:r>
            <a:endParaRPr lang="en-US" dirty="0"/>
          </a:p>
          <a:p>
            <a:br>
              <a:rPr lang="en-US" dirty="0"/>
            </a:br>
            <a:endParaRPr lang="en-US" dirty="0"/>
          </a:p>
          <a:p>
            <a:r>
              <a:rPr lang="en-US" b="1" dirty="0"/>
              <a:t>2. Dermis</a:t>
            </a:r>
          </a:p>
          <a:p>
            <a:r>
              <a:rPr lang="en-US" b="1" dirty="0"/>
              <a:t>Description:</a:t>
            </a:r>
            <a:r>
              <a:rPr lang="en-US" dirty="0"/>
              <a:t> The middle layer, composed of </a:t>
            </a:r>
            <a:r>
              <a:rPr lang="en-US" b="1" dirty="0"/>
              <a:t>connective tissue</a:t>
            </a:r>
            <a:r>
              <a:rPr lang="en-US" dirty="0"/>
              <a:t> with collagen and elastin, housing blood vessels, nerves, hair follicles, sweat glands, and sebaceous glands.</a:t>
            </a:r>
          </a:p>
          <a:p>
            <a:r>
              <a:rPr lang="en-US" b="1" dirty="0"/>
              <a:t>Sub-layers:</a:t>
            </a:r>
            <a:endParaRPr lang="en-US" dirty="0"/>
          </a:p>
          <a:p>
            <a:pPr lvl="1"/>
            <a:r>
              <a:rPr lang="en-US" dirty="0"/>
              <a:t>Papillary dermis – superficial, loose connective tissue, forms dermal papillae</a:t>
            </a:r>
          </a:p>
          <a:p>
            <a:pPr lvl="1"/>
            <a:r>
              <a:rPr lang="en-US" dirty="0"/>
              <a:t>Reticular dermis – deeper, dense irregular connective tissue</a:t>
            </a:r>
          </a:p>
          <a:p>
            <a:r>
              <a:rPr lang="en-US" b="1" dirty="0"/>
              <a:t>Thickness:</a:t>
            </a:r>
            <a:endParaRPr lang="en-US" dirty="0"/>
          </a:p>
          <a:p>
            <a:pPr lvl="1"/>
            <a:r>
              <a:rPr lang="en-US" dirty="0"/>
              <a:t>Generally </a:t>
            </a:r>
            <a:r>
              <a:rPr lang="en-US" b="1" dirty="0"/>
              <a:t>0.6–3 mm</a:t>
            </a:r>
            <a:r>
              <a:rPr lang="en-US" dirty="0"/>
              <a:t>, depending on location:</a:t>
            </a:r>
          </a:p>
          <a:p>
            <a:pPr lvl="2"/>
            <a:r>
              <a:rPr lang="en-US" dirty="0"/>
              <a:t>Eyelids: 0.6 mm</a:t>
            </a:r>
          </a:p>
          <a:p>
            <a:pPr lvl="2"/>
            <a:r>
              <a:rPr lang="en-US" dirty="0"/>
              <a:t>Back: up to 3 mm</a:t>
            </a:r>
          </a:p>
          <a:p>
            <a:br>
              <a:rPr lang="en-US" dirty="0"/>
            </a:br>
            <a:endParaRPr lang="en-US" dirty="0"/>
          </a:p>
          <a:p>
            <a:r>
              <a:rPr lang="en-US" b="1" dirty="0"/>
              <a:t>3. Hypodermis (subcutaneous tissue)</a:t>
            </a:r>
          </a:p>
          <a:p>
            <a:r>
              <a:rPr lang="en-US" b="1" dirty="0"/>
              <a:t>Description:</a:t>
            </a:r>
            <a:r>
              <a:rPr lang="en-US" dirty="0"/>
              <a:t> Not technically part of the skin, but lies beneath the dermis. Made of </a:t>
            </a:r>
            <a:r>
              <a:rPr lang="en-US" b="1" dirty="0"/>
              <a:t>loose connective tissue and fat</a:t>
            </a:r>
            <a:r>
              <a:rPr lang="en-US" dirty="0"/>
              <a:t>, it cushions the body, stores energy, and insulates.</a:t>
            </a:r>
          </a:p>
          <a:p>
            <a:r>
              <a:rPr lang="en-US" b="1" dirty="0"/>
              <a:t>Thickness:</a:t>
            </a:r>
            <a:endParaRPr lang="en-US" dirty="0"/>
          </a:p>
          <a:p>
            <a:pPr lvl="1"/>
            <a:r>
              <a:rPr lang="en-US" dirty="0"/>
              <a:t>Highly variable: </a:t>
            </a:r>
            <a:r>
              <a:rPr lang="en-US" b="1" dirty="0"/>
              <a:t>0.5–4 mm or more</a:t>
            </a:r>
            <a:r>
              <a:rPr lang="en-US" dirty="0"/>
              <a:t>, depending on body site and individual fat composition.</a:t>
            </a:r>
          </a:p>
          <a:p>
            <a:pPr marL="171450" indent="-171450">
              <a:buFont typeface="Courier New" panose="02070309020205020404" pitchFamily="49" charset="0"/>
              <a:buChar char="o"/>
            </a:pPr>
            <a:endParaRPr lang="en-US" dirty="0"/>
          </a:p>
        </p:txBody>
      </p:sp>
      <p:sp>
        <p:nvSpPr>
          <p:cNvPr id="4" name="Slide Number Placeholder 3"/>
          <p:cNvSpPr>
            <a:spLocks noGrp="1"/>
          </p:cNvSpPr>
          <p:nvPr>
            <p:ph type="sldNum" sz="quarter" idx="10"/>
          </p:nvPr>
        </p:nvSpPr>
        <p:spPr/>
        <p:txBody>
          <a:bodyPr/>
          <a:lstStyle/>
          <a:p>
            <a:fld id="{378A2E58-63D9-4368-A7C9-FC760B873E5E}" type="slidenum">
              <a:rPr lang="en-US" smtClean="0"/>
              <a:t>27</a:t>
            </a:fld>
            <a:endParaRPr lang="en-US" dirty="0"/>
          </a:p>
        </p:txBody>
      </p:sp>
    </p:spTree>
    <p:extLst>
      <p:ext uri="{BB962C8B-B14F-4D97-AF65-F5344CB8AC3E}">
        <p14:creationId xmlns:p14="http://schemas.microsoft.com/office/powerpoint/2010/main" val="586651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Regeneration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Epithelial resurfacing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Contact inhibition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Scar Tissue Formation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Four sequential, yet overlapping phases: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Hemostasis: the first phase of healing, the objective is to stop bleeding by activation of the clotting cascade.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Inflammatory:  the focus of this phase is to prepare the wound bed for the growth of new tissue.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Proliferative: follows wound bed preparation and this phase’s main focus is to fill and cover the wound.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Remodeling: in the final phase, the new tissue is gaining strength and flexibility. </a:t>
            </a:r>
          </a:p>
          <a:p>
            <a:endParaRPr lang="en-US" dirty="0"/>
          </a:p>
        </p:txBody>
      </p:sp>
      <p:sp>
        <p:nvSpPr>
          <p:cNvPr id="4" name="Slide Number Placeholder 3"/>
          <p:cNvSpPr>
            <a:spLocks noGrp="1"/>
          </p:cNvSpPr>
          <p:nvPr>
            <p:ph type="sldNum" sz="quarter" idx="5"/>
          </p:nvPr>
        </p:nvSpPr>
        <p:spPr/>
        <p:txBody>
          <a:bodyPr/>
          <a:lstStyle/>
          <a:p>
            <a:fld id="{378A2E58-63D9-4368-A7C9-FC760B873E5E}" type="slidenum">
              <a:rPr lang="en-US" smtClean="0"/>
              <a:t>28</a:t>
            </a:fld>
            <a:endParaRPr lang="en-US"/>
          </a:p>
        </p:txBody>
      </p:sp>
    </p:spTree>
    <p:extLst>
      <p:ext uri="{BB962C8B-B14F-4D97-AF65-F5344CB8AC3E}">
        <p14:creationId xmlns:p14="http://schemas.microsoft.com/office/powerpoint/2010/main" val="1232886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699ECB-EEE7-7C44-9AF4-43FC7CAB08C5}" type="slidenum">
              <a:rPr lang="en-US" smtClean="0"/>
              <a:pPr/>
              <a:t>29</a:t>
            </a:fld>
            <a:endParaRPr lang="en-US" dirty="0"/>
          </a:p>
        </p:txBody>
      </p:sp>
    </p:spTree>
    <p:extLst>
      <p:ext uri="{BB962C8B-B14F-4D97-AF65-F5344CB8AC3E}">
        <p14:creationId xmlns:p14="http://schemas.microsoft.com/office/powerpoint/2010/main" val="3477782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Waterborn</a:t>
            </a:r>
            <a:r>
              <a:rPr lang="en-US" dirty="0"/>
              <a:t> diseases: caused by microorganisms, </a:t>
            </a:r>
            <a:r>
              <a:rPr lang="en-US" dirty="0" err="1"/>
              <a:t>biotoxins,and</a:t>
            </a:r>
            <a:r>
              <a:rPr lang="en-US" dirty="0"/>
              <a:t> toxic contaminants</a:t>
            </a:r>
          </a:p>
        </p:txBody>
      </p:sp>
      <p:sp>
        <p:nvSpPr>
          <p:cNvPr id="4" name="Slide Number Placeholder 3"/>
          <p:cNvSpPr>
            <a:spLocks noGrp="1"/>
          </p:cNvSpPr>
          <p:nvPr>
            <p:ph type="sldNum" sz="quarter" idx="5"/>
          </p:nvPr>
        </p:nvSpPr>
        <p:spPr/>
        <p:txBody>
          <a:bodyPr/>
          <a:lstStyle/>
          <a:p>
            <a:fld id="{378A2E58-63D9-4368-A7C9-FC760B873E5E}" type="slidenum">
              <a:rPr lang="en-US" smtClean="0"/>
              <a:t>31</a:t>
            </a:fld>
            <a:endParaRPr lang="en-US"/>
          </a:p>
        </p:txBody>
      </p:sp>
    </p:spTree>
    <p:extLst>
      <p:ext uri="{BB962C8B-B14F-4D97-AF65-F5344CB8AC3E}">
        <p14:creationId xmlns:p14="http://schemas.microsoft.com/office/powerpoint/2010/main" val="1527354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10 slides in this section </a:t>
            </a:r>
          </a:p>
          <a:p>
            <a:endParaRPr lang="en-US" sz="1200" b="1"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8A2E58-63D9-4368-A7C9-FC760B873E5E}" type="slidenum">
              <a:rPr lang="en-US" smtClean="0"/>
              <a:t>32</a:t>
            </a:fld>
            <a:endParaRPr lang="en-US" dirty="0"/>
          </a:p>
        </p:txBody>
      </p:sp>
    </p:spTree>
    <p:extLst>
      <p:ext uri="{BB962C8B-B14F-4D97-AF65-F5344CB8AC3E}">
        <p14:creationId xmlns:p14="http://schemas.microsoft.com/office/powerpoint/2010/main" val="3696048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DE0C75-45CC-4C3D-B39C-EC6EC89EBA6E}" type="slidenum">
              <a:rPr lang="en-US" smtClean="0"/>
              <a:t>33</a:t>
            </a:fld>
            <a:endParaRPr lang="en-US" dirty="0"/>
          </a:p>
        </p:txBody>
      </p:sp>
    </p:spTree>
    <p:extLst>
      <p:ext uri="{BB962C8B-B14F-4D97-AF65-F5344CB8AC3E}">
        <p14:creationId xmlns:p14="http://schemas.microsoft.com/office/powerpoint/2010/main" val="2608589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A2E58-63D9-4368-A7C9-FC760B873E5E}" type="slidenum">
              <a:rPr lang="en-US" smtClean="0"/>
              <a:t>4</a:t>
            </a:fld>
            <a:endParaRPr lang="en-US"/>
          </a:p>
        </p:txBody>
      </p:sp>
    </p:spTree>
    <p:extLst>
      <p:ext uri="{BB962C8B-B14F-4D97-AF65-F5344CB8AC3E}">
        <p14:creationId xmlns:p14="http://schemas.microsoft.com/office/powerpoint/2010/main" val="700845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Needs to be updated</a:t>
            </a:r>
          </a:p>
          <a:p>
            <a:endParaRPr lang="en-US" dirty="0"/>
          </a:p>
          <a:p>
            <a:r>
              <a:rPr lang="en-US" dirty="0"/>
              <a:t>If you have to talk</a:t>
            </a:r>
            <a:r>
              <a:rPr lang="en-US" baseline="0" dirty="0"/>
              <a:t> yourself into if something counts or not, default to it counting</a:t>
            </a:r>
            <a:endParaRPr lang="en-US" dirty="0"/>
          </a:p>
        </p:txBody>
      </p:sp>
      <p:sp>
        <p:nvSpPr>
          <p:cNvPr id="4" name="Slide Number Placeholder 3"/>
          <p:cNvSpPr>
            <a:spLocks noGrp="1"/>
          </p:cNvSpPr>
          <p:nvPr>
            <p:ph type="sldNum" sz="quarter" idx="10"/>
          </p:nvPr>
        </p:nvSpPr>
        <p:spPr/>
        <p:txBody>
          <a:bodyPr/>
          <a:lstStyle/>
          <a:p>
            <a:fld id="{378A2E58-63D9-4368-A7C9-FC760B873E5E}" type="slidenum">
              <a:rPr lang="en-US" smtClean="0"/>
              <a:t>35</a:t>
            </a:fld>
            <a:endParaRPr lang="en-US"/>
          </a:p>
        </p:txBody>
      </p:sp>
    </p:spTree>
    <p:extLst>
      <p:ext uri="{BB962C8B-B14F-4D97-AF65-F5344CB8AC3E}">
        <p14:creationId xmlns:p14="http://schemas.microsoft.com/office/powerpoint/2010/main" val="3629651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2EEA96-13FA-4DF0-9F73-0C89DA0055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672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to talk</a:t>
            </a:r>
            <a:r>
              <a:rPr lang="en-US" baseline="0" dirty="0"/>
              <a:t> yourself into if something counts or not, default to it counting</a:t>
            </a:r>
            <a:endParaRPr lang="en-US" dirty="0"/>
          </a:p>
        </p:txBody>
      </p:sp>
      <p:sp>
        <p:nvSpPr>
          <p:cNvPr id="4" name="Slide Number Placeholder 3"/>
          <p:cNvSpPr>
            <a:spLocks noGrp="1"/>
          </p:cNvSpPr>
          <p:nvPr>
            <p:ph type="sldNum" sz="quarter" idx="10"/>
          </p:nvPr>
        </p:nvSpPr>
        <p:spPr/>
        <p:txBody>
          <a:bodyPr/>
          <a:lstStyle/>
          <a:p>
            <a:fld id="{378A2E58-63D9-4368-A7C9-FC760B873E5E}" type="slidenum">
              <a:rPr lang="en-US" smtClean="0"/>
              <a:t>38</a:t>
            </a:fld>
            <a:endParaRPr lang="en-US"/>
          </a:p>
        </p:txBody>
      </p:sp>
    </p:spTree>
    <p:extLst>
      <p:ext uri="{BB962C8B-B14F-4D97-AF65-F5344CB8AC3E}">
        <p14:creationId xmlns:p14="http://schemas.microsoft.com/office/powerpoint/2010/main" val="3629651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A2E58-63D9-4368-A7C9-FC760B873E5E}" type="slidenum">
              <a:rPr lang="en-US" smtClean="0"/>
              <a:t>43</a:t>
            </a:fld>
            <a:endParaRPr lang="en-US"/>
          </a:p>
        </p:txBody>
      </p:sp>
    </p:spTree>
    <p:extLst>
      <p:ext uri="{BB962C8B-B14F-4D97-AF65-F5344CB8AC3E}">
        <p14:creationId xmlns:p14="http://schemas.microsoft.com/office/powerpoint/2010/main" val="3388814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E5F7905A-F9C6-4769-B7D5-3FD54929B7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81F0273B-4370-4BC1-AA6A-A674F02D12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ct val="0"/>
              </a:spcBef>
            </a:pPr>
            <a:endParaRPr lang="en-US" altLang="en-US"/>
          </a:p>
        </p:txBody>
      </p:sp>
      <p:sp>
        <p:nvSpPr>
          <p:cNvPr id="8196" name="Slide Number Placeholder 3">
            <a:extLst>
              <a:ext uri="{FF2B5EF4-FFF2-40B4-BE49-F238E27FC236}">
                <a16:creationId xmlns:a16="http://schemas.microsoft.com/office/drawing/2014/main" id="{F05B57A6-5667-4007-AE9D-91C7E748B9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CF53A7-367B-4D28-AC84-BF8C1F688B7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D65E264-8E71-4201-97DE-26BE82D2FC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CCBA1750-895C-442E-A34A-61E2F8024D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BA6ABF99-355B-462F-AF70-95AEFED63D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75AD50-5A66-4868-A4DB-2AAEC50F9EF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A2E58-63D9-4368-A7C9-FC760B873E5E}" type="slidenum">
              <a:rPr lang="en-US" smtClean="0"/>
              <a:t>48</a:t>
            </a:fld>
            <a:endParaRPr lang="en-US"/>
          </a:p>
        </p:txBody>
      </p:sp>
    </p:spTree>
    <p:extLst>
      <p:ext uri="{BB962C8B-B14F-4D97-AF65-F5344CB8AC3E}">
        <p14:creationId xmlns:p14="http://schemas.microsoft.com/office/powerpoint/2010/main" val="1824767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A2E58-63D9-4368-A7C9-FC760B873E5E}" type="slidenum">
              <a:rPr lang="en-US" smtClean="0"/>
              <a:t>54</a:t>
            </a:fld>
            <a:endParaRPr lang="en-US" dirty="0"/>
          </a:p>
        </p:txBody>
      </p:sp>
    </p:spTree>
    <p:extLst>
      <p:ext uri="{BB962C8B-B14F-4D97-AF65-F5344CB8AC3E}">
        <p14:creationId xmlns:p14="http://schemas.microsoft.com/office/powerpoint/2010/main" val="2677613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 to add in the drawing</a:t>
            </a:r>
            <a:r>
              <a:rPr lang="en-US" baseline="0" dirty="0"/>
              <a:t> of stages on darkly pigmented skin</a:t>
            </a:r>
            <a:endParaRPr lang="en-US" dirty="0"/>
          </a:p>
        </p:txBody>
      </p:sp>
      <p:sp>
        <p:nvSpPr>
          <p:cNvPr id="4" name="Slide Number Placeholder 3"/>
          <p:cNvSpPr>
            <a:spLocks noGrp="1"/>
          </p:cNvSpPr>
          <p:nvPr>
            <p:ph type="sldNum" sz="quarter" idx="10"/>
          </p:nvPr>
        </p:nvSpPr>
        <p:spPr/>
        <p:txBody>
          <a:bodyPr/>
          <a:lstStyle/>
          <a:p>
            <a:fld id="{378A2E58-63D9-4368-A7C9-FC760B873E5E}" type="slidenum">
              <a:rPr lang="en-US" smtClean="0"/>
              <a:t>55</a:t>
            </a:fld>
            <a:endParaRPr lang="en-US"/>
          </a:p>
        </p:txBody>
      </p:sp>
    </p:spTree>
    <p:extLst>
      <p:ext uri="{BB962C8B-B14F-4D97-AF65-F5344CB8AC3E}">
        <p14:creationId xmlns:p14="http://schemas.microsoft.com/office/powerpoint/2010/main" val="213880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A2E58-63D9-4368-A7C9-FC760B873E5E}" type="slidenum">
              <a:rPr lang="en-US" smtClean="0"/>
              <a:t>57</a:t>
            </a:fld>
            <a:endParaRPr lang="en-US"/>
          </a:p>
        </p:txBody>
      </p:sp>
    </p:spTree>
    <p:extLst>
      <p:ext uri="{BB962C8B-B14F-4D97-AF65-F5344CB8AC3E}">
        <p14:creationId xmlns:p14="http://schemas.microsoft.com/office/powerpoint/2010/main" val="3876972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Need an updated picture</a:t>
            </a:r>
          </a:p>
          <a:p>
            <a:pPr marL="0" indent="0">
              <a:buFont typeface="Arial" panose="020B0604020202020204" pitchFamily="34" charset="0"/>
              <a:buNone/>
            </a:pPr>
            <a:r>
              <a:rPr lang="en-US" dirty="0"/>
              <a:t>ENT clinic</a:t>
            </a:r>
          </a:p>
          <a:p>
            <a:r>
              <a:rPr lang="en-US" dirty="0"/>
              <a:t>PACU</a:t>
            </a:r>
          </a:p>
          <a:p>
            <a:r>
              <a:rPr lang="en-US" dirty="0"/>
              <a:t>Cardiac Cath </a:t>
            </a:r>
          </a:p>
          <a:p>
            <a:r>
              <a:rPr lang="en-US" dirty="0"/>
              <a:t>Now CPRU</a:t>
            </a:r>
          </a:p>
        </p:txBody>
      </p:sp>
      <p:sp>
        <p:nvSpPr>
          <p:cNvPr id="4" name="Slide Number Placeholder 3"/>
          <p:cNvSpPr>
            <a:spLocks noGrp="1"/>
          </p:cNvSpPr>
          <p:nvPr>
            <p:ph type="sldNum" sz="quarter" idx="5"/>
          </p:nvPr>
        </p:nvSpPr>
        <p:spPr/>
        <p:txBody>
          <a:bodyPr/>
          <a:lstStyle/>
          <a:p>
            <a:fld id="{378A2E58-63D9-4368-A7C9-FC760B873E5E}" type="slidenum">
              <a:rPr lang="en-US" smtClean="0"/>
              <a:t>5</a:t>
            </a:fld>
            <a:endParaRPr lang="en-US"/>
          </a:p>
        </p:txBody>
      </p:sp>
    </p:spTree>
    <p:extLst>
      <p:ext uri="{BB962C8B-B14F-4D97-AF65-F5344CB8AC3E}">
        <p14:creationId xmlns:p14="http://schemas.microsoft.com/office/powerpoint/2010/main" val="1595219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lvl="1" defTabSz="933237">
              <a:defRPr/>
            </a:pPr>
            <a:endParaRPr lang="en-US" sz="2000" baseline="0" dirty="0">
              <a:latin typeface="Corbel" panose="020B0503020204020204" pitchFamily="34" charset="0"/>
            </a:endParaRPr>
          </a:p>
        </p:txBody>
      </p:sp>
      <p:sp>
        <p:nvSpPr>
          <p:cNvPr id="4" name="Slide Number Placeholder 3"/>
          <p:cNvSpPr>
            <a:spLocks noGrp="1"/>
          </p:cNvSpPr>
          <p:nvPr>
            <p:ph type="sldNum" sz="quarter" idx="10"/>
          </p:nvPr>
        </p:nvSpPr>
        <p:spPr/>
        <p:txBody>
          <a:bodyPr/>
          <a:lstStyle/>
          <a:p>
            <a:fld id="{501798C9-DA22-41C3-ABD9-929798709B81}" type="slidenum">
              <a:rPr lang="en-US" smtClean="0"/>
              <a:t>59</a:t>
            </a:fld>
            <a:endParaRPr lang="en-US" dirty="0"/>
          </a:p>
        </p:txBody>
      </p:sp>
    </p:spTree>
    <p:extLst>
      <p:ext uri="{BB962C8B-B14F-4D97-AF65-F5344CB8AC3E}">
        <p14:creationId xmlns:p14="http://schemas.microsoft.com/office/powerpoint/2010/main" val="1273721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1798C9-DA22-41C3-ABD9-929798709B81}" type="slidenum">
              <a:rPr lang="en-US" smtClean="0"/>
              <a:t>61</a:t>
            </a:fld>
            <a:endParaRPr lang="en-US" dirty="0"/>
          </a:p>
        </p:txBody>
      </p:sp>
    </p:spTree>
    <p:extLst>
      <p:ext uri="{BB962C8B-B14F-4D97-AF65-F5344CB8AC3E}">
        <p14:creationId xmlns:p14="http://schemas.microsoft.com/office/powerpoint/2010/main" val="2938205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“bottom-up” injury – ischemic injury at the bone/muscle</a:t>
            </a:r>
            <a:r>
              <a:rPr lang="en-US" baseline="0" dirty="0"/>
              <a:t> interface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8A2E58-63D9-4368-A7C9-FC760B873E5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12041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orbel" panose="020B0503020204020204" pitchFamily="34" charset="0"/>
              </a:rPr>
              <a:t>Extent of tissue damage within the ulcer CANNOT be confirmed because it is obscured by slough or eschar.</a:t>
            </a:r>
          </a:p>
          <a:p>
            <a:pPr lvl="1"/>
            <a:r>
              <a:rPr lang="en-US" sz="1600" dirty="0">
                <a:latin typeface="Corbel" panose="020B0503020204020204" pitchFamily="34" charset="0"/>
              </a:rPr>
              <a:t>Obscured full-thickness skin &amp; tissue loss.   </a:t>
            </a:r>
          </a:p>
          <a:p>
            <a:r>
              <a:rPr lang="en-US" sz="1800" dirty="0">
                <a:latin typeface="Corbel" panose="020B0503020204020204" pitchFamily="34" charset="0"/>
              </a:rPr>
              <a:t>If slough or eschar is removed, a Stage 3 or Stage 4 pressure injury will be revealed. </a:t>
            </a:r>
          </a:p>
          <a:p>
            <a:endParaRPr lang="en-US" dirty="0"/>
          </a:p>
          <a:p>
            <a:endParaRPr lang="en-US" dirty="0"/>
          </a:p>
          <a:p>
            <a:r>
              <a:rPr lang="en-US" dirty="0"/>
              <a:t>Occiput: they</a:t>
            </a:r>
            <a:r>
              <a:rPr lang="en-US" baseline="0" dirty="0"/>
              <a:t> are visualizing non-viable/devitalized tissue </a:t>
            </a:r>
          </a:p>
          <a:p>
            <a:pPr marL="171450" indent="-171450">
              <a:buFont typeface="Arial" panose="020B0604020202020204" pitchFamily="34" charset="0"/>
              <a:buChar char="•"/>
            </a:pPr>
            <a:r>
              <a:rPr lang="en-US" baseline="0" dirty="0"/>
              <a:t>Yellow = slough</a:t>
            </a:r>
          </a:p>
          <a:p>
            <a:pPr marL="171450" indent="-171450">
              <a:buFont typeface="Arial" panose="020B0604020202020204" pitchFamily="34" charset="0"/>
              <a:buChar char="•"/>
            </a:pPr>
            <a:r>
              <a:rPr lang="en-US" baseline="0" dirty="0"/>
              <a:t>Brown/black = eschar (soft)</a:t>
            </a:r>
          </a:p>
          <a:p>
            <a:pPr marL="628650" lvl="1" indent="-171450">
              <a:buFont typeface="Arial" panose="020B0604020202020204" pitchFamily="34" charset="0"/>
              <a:buChar char="•"/>
            </a:pPr>
            <a:r>
              <a:rPr lang="en-US" baseline="0" dirty="0"/>
              <a:t>Hard eschar is leathery in appearance</a:t>
            </a:r>
          </a:p>
          <a:p>
            <a:pPr marL="171450" lvl="0" indent="-171450">
              <a:buFont typeface="Arial" panose="020B0604020202020204" pitchFamily="34" charset="0"/>
              <a:buChar char="•"/>
            </a:pPr>
            <a:r>
              <a:rPr lang="en-US" baseline="0" dirty="0"/>
              <a:t>Wound bed base needs to be exposed to determine the true depth </a:t>
            </a:r>
          </a:p>
          <a:p>
            <a:pPr marL="171450" lvl="0" indent="-171450">
              <a:buFont typeface="Arial" panose="020B0604020202020204" pitchFamily="34" charset="0"/>
              <a:buChar char="•"/>
            </a:pPr>
            <a:r>
              <a:rPr lang="en-US" baseline="0" dirty="0"/>
              <a:t>Ask them what stage it will not be?</a:t>
            </a:r>
          </a:p>
          <a:p>
            <a:pPr marL="628650" lvl="1" indent="-171450">
              <a:buFont typeface="Arial" panose="020B0604020202020204" pitchFamily="34" charset="0"/>
              <a:buChar char="•"/>
            </a:pPr>
            <a:r>
              <a:rPr lang="en-US" baseline="0" dirty="0"/>
              <a:t>S3 – no adipose tissue on occiputs </a:t>
            </a:r>
            <a:endParaRPr lang="en-US" dirty="0"/>
          </a:p>
          <a:p>
            <a:endParaRPr lang="en-US" dirty="0"/>
          </a:p>
          <a:p>
            <a:r>
              <a:rPr lang="en-US" dirty="0"/>
              <a:t>Knee: **working on a new image**</a:t>
            </a:r>
          </a:p>
        </p:txBody>
      </p:sp>
      <p:sp>
        <p:nvSpPr>
          <p:cNvPr id="4" name="Slide Number Placeholder 3"/>
          <p:cNvSpPr>
            <a:spLocks noGrp="1"/>
          </p:cNvSpPr>
          <p:nvPr>
            <p:ph type="sldNum" sz="quarter" idx="10"/>
          </p:nvPr>
        </p:nvSpPr>
        <p:spPr/>
        <p:txBody>
          <a:bodyPr/>
          <a:lstStyle/>
          <a:p>
            <a:fld id="{378A2E58-63D9-4368-A7C9-FC760B873E5E}" type="slidenum">
              <a:rPr lang="en-US" smtClean="0"/>
              <a:t>66</a:t>
            </a:fld>
            <a:endParaRPr lang="en-US"/>
          </a:p>
        </p:txBody>
      </p:sp>
    </p:spTree>
    <p:extLst>
      <p:ext uri="{BB962C8B-B14F-4D97-AF65-F5344CB8AC3E}">
        <p14:creationId xmlns:p14="http://schemas.microsoft.com/office/powerpoint/2010/main" val="3539712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78A2E58-63D9-4368-A7C9-FC760B873E5E}" type="slidenum">
              <a:rPr lang="en-US" smtClean="0"/>
              <a:t>69</a:t>
            </a:fld>
            <a:endParaRPr lang="en-US"/>
          </a:p>
        </p:txBody>
      </p:sp>
    </p:spTree>
    <p:extLst>
      <p:ext uri="{BB962C8B-B14F-4D97-AF65-F5344CB8AC3E}">
        <p14:creationId xmlns:p14="http://schemas.microsoft.com/office/powerpoint/2010/main" val="1723945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 – use real month from CY19Q1</a:t>
            </a:r>
          </a:p>
        </p:txBody>
      </p:sp>
      <p:sp>
        <p:nvSpPr>
          <p:cNvPr id="4" name="Slide Number Placeholder 3"/>
          <p:cNvSpPr>
            <a:spLocks noGrp="1"/>
          </p:cNvSpPr>
          <p:nvPr>
            <p:ph type="sldNum" sz="quarter" idx="10"/>
          </p:nvPr>
        </p:nvSpPr>
        <p:spPr/>
        <p:txBody>
          <a:bodyPr/>
          <a:lstStyle/>
          <a:p>
            <a:fld id="{74DE0C75-45CC-4C3D-B39C-EC6EC89EBA6E}"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1121386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DE0C75-45CC-4C3D-B39C-EC6EC89EBA6E}"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11213866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 – use real month from CY19Q1</a:t>
            </a:r>
          </a:p>
        </p:txBody>
      </p:sp>
      <p:sp>
        <p:nvSpPr>
          <p:cNvPr id="4" name="Slide Number Placeholder 3"/>
          <p:cNvSpPr>
            <a:spLocks noGrp="1"/>
          </p:cNvSpPr>
          <p:nvPr>
            <p:ph type="sldNum" sz="quarter" idx="10"/>
          </p:nvPr>
        </p:nvSpPr>
        <p:spPr/>
        <p:txBody>
          <a:bodyPr/>
          <a:lstStyle/>
          <a:p>
            <a:fld id="{74DE0C75-45CC-4C3D-B39C-EC6EC89EBA6E}"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1121386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 – use real month from CY19Q1</a:t>
            </a:r>
          </a:p>
        </p:txBody>
      </p:sp>
      <p:sp>
        <p:nvSpPr>
          <p:cNvPr id="4" name="Slide Number Placeholder 3"/>
          <p:cNvSpPr>
            <a:spLocks noGrp="1"/>
          </p:cNvSpPr>
          <p:nvPr>
            <p:ph type="sldNum" sz="quarter" idx="10"/>
          </p:nvPr>
        </p:nvSpPr>
        <p:spPr/>
        <p:txBody>
          <a:bodyPr/>
          <a:lstStyle/>
          <a:p>
            <a:fld id="{74DE0C75-45CC-4C3D-B39C-EC6EC89EBA6E}" type="slidenum">
              <a:rPr lang="en-US" smtClean="0">
                <a:solidFill>
                  <a:prstClr val="black"/>
                </a:solidFill>
              </a:rPr>
              <a:pPr/>
              <a:t>82</a:t>
            </a:fld>
            <a:endParaRPr lang="en-US" dirty="0">
              <a:solidFill>
                <a:prstClr val="black"/>
              </a:solidFill>
            </a:endParaRPr>
          </a:p>
        </p:txBody>
      </p:sp>
    </p:spTree>
    <p:extLst>
      <p:ext uri="{BB962C8B-B14F-4D97-AF65-F5344CB8AC3E}">
        <p14:creationId xmlns:p14="http://schemas.microsoft.com/office/powerpoint/2010/main" val="11213866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DE0C75-45CC-4C3D-B39C-EC6EC89EBA6E}"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1121386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A2E58-63D9-4368-A7C9-FC760B873E5E}" type="slidenum">
              <a:rPr lang="en-US" smtClean="0"/>
              <a:t>6</a:t>
            </a:fld>
            <a:endParaRPr lang="en-US" dirty="0"/>
          </a:p>
        </p:txBody>
      </p:sp>
    </p:spTree>
    <p:extLst>
      <p:ext uri="{BB962C8B-B14F-4D97-AF65-F5344CB8AC3E}">
        <p14:creationId xmlns:p14="http://schemas.microsoft.com/office/powerpoint/2010/main" val="10486488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DE0C75-45CC-4C3D-B39C-EC6EC89EBA6E}"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11213866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07AB1-1029-9149-B2D2-47EF5466956D}"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29386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A2E58-63D9-4368-A7C9-FC760B873E5E}" type="slidenum">
              <a:rPr lang="en-US" smtClean="0"/>
              <a:t>7</a:t>
            </a:fld>
            <a:endParaRPr lang="en-US"/>
          </a:p>
        </p:txBody>
      </p:sp>
    </p:spTree>
    <p:extLst>
      <p:ext uri="{BB962C8B-B14F-4D97-AF65-F5344CB8AC3E}">
        <p14:creationId xmlns:p14="http://schemas.microsoft.com/office/powerpoint/2010/main" val="747658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 notify Laura within 24 hours for credit*</a:t>
            </a:r>
          </a:p>
          <a:p>
            <a:r>
              <a:rPr lang="en-US" dirty="0"/>
              <a:t>Cannot be notified months after the fact at the time of the </a:t>
            </a:r>
            <a:r>
              <a:rPr lang="en-US"/>
              <a:t>CAP submission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699ECB-EEE7-7C44-9AF4-43FC7CAB08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776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dirty="0"/>
              <a:t>Staffing pulls: NOT SCHEDULED TO WORK</a:t>
            </a:r>
          </a:p>
          <a:p>
            <a:r>
              <a:rPr lang="en-US" dirty="0"/>
              <a:t>Scheduled to be ‘out of staffing’ for skin team days and pulled in by the ADs to support the unit numbers that morning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699ECB-EEE7-7C44-9AF4-43FC7CAB08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2922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dirty="0"/>
              <a:t>Part A – 2pts hospital level committee</a:t>
            </a:r>
          </a:p>
          <a:p>
            <a:r>
              <a:rPr lang="en-US" dirty="0"/>
              <a:t>possible 2 pts additional for co-chairs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699ECB-EEE7-7C44-9AF4-43FC7CAB08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3873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dirty="0"/>
              <a:t>Part B – </a:t>
            </a:r>
          </a:p>
          <a:p>
            <a:r>
              <a:rPr lang="en-US" dirty="0"/>
              <a:t>Education: may have 1-3 points</a:t>
            </a:r>
          </a:p>
          <a:p>
            <a:r>
              <a:rPr lang="en-US" dirty="0"/>
              <a:t>Quality Improvement : 1 point Data Collection with head-to-toe assessments</a:t>
            </a:r>
          </a:p>
          <a:p>
            <a:r>
              <a:rPr lang="en-US" dirty="0"/>
              <a:t>Quality Improvement: 1-3 points for monthly audits and participation in QI project</a:t>
            </a:r>
          </a:p>
          <a:p>
            <a:r>
              <a:rPr lang="en-US" dirty="0"/>
              <a:t>Article publication/conference: 1-3 points</a:t>
            </a:r>
          </a:p>
          <a:p>
            <a:r>
              <a:rPr lang="en-US" dirty="0"/>
              <a:t>Conference or </a:t>
            </a:r>
            <a:r>
              <a:rPr lang="en-US"/>
              <a:t>Education Event: 1-3 points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699ECB-EEE7-7C44-9AF4-43FC7CAB08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26334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8.xml"/><Relationship Id="rId5" Type="http://schemas.openxmlformats.org/officeDocument/2006/relationships/image" Target="../media/image56.png"/><Relationship Id="rId4" Type="http://schemas.openxmlformats.org/officeDocument/2006/relationships/image" Target="../media/image55.pn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29.jp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30.jp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31.jp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32.jp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33.jp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customXml" Target="../ink/ink3.xml"/><Relationship Id="rId1" Type="http://schemas.openxmlformats.org/officeDocument/2006/relationships/slideMaster" Target="../slideMasters/slideMaster9.xml"/><Relationship Id="rId4" Type="http://schemas.openxmlformats.org/officeDocument/2006/relationships/image" Target="../media/image36.jp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customXml" Target="../ink/ink4.xml"/><Relationship Id="rId1" Type="http://schemas.openxmlformats.org/officeDocument/2006/relationships/slideMaster" Target="../slideMasters/slideMaster9.xml"/><Relationship Id="rId4" Type="http://schemas.openxmlformats.org/officeDocument/2006/relationships/image" Target="../media/image37.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2.jp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3.jp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9.xml"/><Relationship Id="rId5" Type="http://schemas.openxmlformats.org/officeDocument/2006/relationships/image" Target="../media/image56.png"/><Relationship Id="rId4" Type="http://schemas.openxmlformats.org/officeDocument/2006/relationships/image" Target="../media/image55.pn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10.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innovationdistrict.childrensnational.org/" TargetMode="External"/><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8.xml"/><Relationship Id="rId4" Type="http://schemas.openxmlformats.org/officeDocument/2006/relationships/image" Target="../media/image29.jp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8.xml"/><Relationship Id="rId4" Type="http://schemas.openxmlformats.org/officeDocument/2006/relationships/image" Target="../media/image30.jp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8.xml"/><Relationship Id="rId4" Type="http://schemas.openxmlformats.org/officeDocument/2006/relationships/image" Target="../media/image31.jp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8.xml"/><Relationship Id="rId4" Type="http://schemas.openxmlformats.org/officeDocument/2006/relationships/image" Target="../media/image32.jp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8.xml"/><Relationship Id="rId4" Type="http://schemas.openxmlformats.org/officeDocument/2006/relationships/image" Target="../media/image33.jp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customXml" Target="../ink/ink1.xml"/><Relationship Id="rId1" Type="http://schemas.openxmlformats.org/officeDocument/2006/relationships/slideMaster" Target="../slideMasters/slideMaster8.xml"/><Relationship Id="rId4" Type="http://schemas.openxmlformats.org/officeDocument/2006/relationships/image" Target="../media/image36.jp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customXml" Target="../ink/ink2.xml"/><Relationship Id="rId1" Type="http://schemas.openxmlformats.org/officeDocument/2006/relationships/slideMaster" Target="../slideMasters/slideMaster8.xml"/><Relationship Id="rId4" Type="http://schemas.openxmlformats.org/officeDocument/2006/relationships/image" Target="../media/image37.jpg"/></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2.jp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3.jp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Title_HD.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73" y="0"/>
            <a:ext cx="9135879" cy="5143500"/>
          </a:xfrm>
          <a:prstGeom prst="rect">
            <a:avLst/>
          </a:prstGeom>
        </p:spPr>
      </p:pic>
      <p:sp>
        <p:nvSpPr>
          <p:cNvPr id="4" name="Date Placeholder 3"/>
          <p:cNvSpPr>
            <a:spLocks noGrp="1"/>
          </p:cNvSpPr>
          <p:nvPr>
            <p:ph type="dt" sz="half" idx="10"/>
          </p:nvPr>
        </p:nvSpPr>
        <p:spPr/>
        <p:txBody>
          <a:bodyPr/>
          <a:lstStyle/>
          <a:p>
            <a:fld id="{C4D310C9-4F89-6640-B04F-5BBE30748352}" type="datetimeFigureOut">
              <a:rPr lang="en-US" smtClean="0"/>
              <a:t>7/6/2026</a:t>
            </a:fld>
            <a:endParaRPr lang="en-US"/>
          </a:p>
        </p:txBody>
      </p:sp>
      <p:sp>
        <p:nvSpPr>
          <p:cNvPr id="6" name="Slide Number Placeholder 5"/>
          <p:cNvSpPr>
            <a:spLocks noGrp="1"/>
          </p:cNvSpPr>
          <p:nvPr>
            <p:ph type="sldNum" sz="quarter" idx="12"/>
          </p:nvPr>
        </p:nvSpPr>
        <p:spPr>
          <a:xfrm>
            <a:off x="7099300" y="4767264"/>
            <a:ext cx="1524000" cy="273844"/>
          </a:xfrm>
        </p:spPr>
        <p:txBody>
          <a:bodyPr/>
          <a:lstStyle>
            <a:lvl1pPr>
              <a:defRPr>
                <a:solidFill>
                  <a:srgbClr val="FFFFFF"/>
                </a:solidFill>
              </a:defRPr>
            </a:lvl1pPr>
          </a:lstStyle>
          <a:p>
            <a:fld id="{7F61281D-9F8F-594E-B822-3F45196461E9}" type="slidenum">
              <a:rPr lang="en-US" smtClean="0"/>
              <a:pPr/>
              <a:t>‹#›</a:t>
            </a:fld>
            <a:endParaRPr lang="en-US"/>
          </a:p>
        </p:txBody>
      </p:sp>
      <p:pic>
        <p:nvPicPr>
          <p:cNvPr id="8"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178040" y="188642"/>
            <a:ext cx="1719072" cy="740979"/>
          </a:xfrm>
          <a:prstGeom prst="rect">
            <a:avLst/>
          </a:prstGeom>
          <a:noFill/>
        </p:spPr>
      </p:pic>
      <p:sp>
        <p:nvSpPr>
          <p:cNvPr id="12" name="Text Placeholder 2"/>
          <p:cNvSpPr>
            <a:spLocks noGrp="1"/>
          </p:cNvSpPr>
          <p:nvPr>
            <p:ph type="body" idx="1"/>
          </p:nvPr>
        </p:nvSpPr>
        <p:spPr>
          <a:xfrm>
            <a:off x="3096456" y="1489366"/>
            <a:ext cx="7772400" cy="762000"/>
          </a:xfrm>
        </p:spPr>
        <p:txBody>
          <a:bodyPr anchor="t">
            <a:normAutofit/>
          </a:bodyPr>
          <a:lstStyle>
            <a:lvl1pPr marL="0" indent="0">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December 19, 2013</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61281D-9F8F-594E-B822-3F45196461E9}" type="slidenum">
              <a:rPr lang="en-US" smtClean="0"/>
              <a:pPr/>
              <a:t>‹#›</a:t>
            </a:fld>
            <a:endParaRPr lang="en-US" dirty="0"/>
          </a:p>
        </p:txBody>
      </p:sp>
      <p:sp>
        <p:nvSpPr>
          <p:cNvPr id="6" name="Picture Placeholder 7"/>
          <p:cNvSpPr>
            <a:spLocks noGrp="1"/>
          </p:cNvSpPr>
          <p:nvPr>
            <p:ph type="pic" sz="quarter" idx="14"/>
          </p:nvPr>
        </p:nvSpPr>
        <p:spPr>
          <a:xfrm>
            <a:off x="7054885" y="1200151"/>
            <a:ext cx="2089116" cy="3124224"/>
          </a:xfrm>
        </p:spPr>
        <p:txBody>
          <a:bodyPr/>
          <a:lstStyle/>
          <a:p>
            <a:r>
              <a:rPr lang="en-US"/>
              <a:t>Click icon to add picture</a:t>
            </a:r>
          </a:p>
        </p:txBody>
      </p:sp>
      <p:sp>
        <p:nvSpPr>
          <p:cNvPr id="7" name="Content Placeholder 2"/>
          <p:cNvSpPr>
            <a:spLocks noGrp="1"/>
          </p:cNvSpPr>
          <p:nvPr>
            <p:ph idx="1"/>
          </p:nvPr>
        </p:nvSpPr>
        <p:spPr>
          <a:xfrm>
            <a:off x="457200" y="1200151"/>
            <a:ext cx="6477000" cy="31242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y The Number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92B20E9-A307-86F6-3715-A0E1DF93ED35}"/>
              </a:ext>
            </a:extLst>
          </p:cNvPr>
          <p:cNvSpPr>
            <a:spLocks noGrp="1"/>
          </p:cNvSpPr>
          <p:nvPr>
            <p:ph type="dt" sz="half" idx="10"/>
          </p:nvPr>
        </p:nvSpPr>
        <p:spPr>
          <a:xfrm>
            <a:off x="5444993" y="4759242"/>
            <a:ext cx="2057400" cy="273844"/>
          </a:xfrm>
        </p:spPr>
        <p:txBody>
          <a:bodyPr/>
          <a:lstStyle>
            <a:lvl1pPr algn="r">
              <a:defRPr/>
            </a:lvl1pPr>
          </a:lstStyle>
          <a:p>
            <a:fld id="{C0271F52-759A-F646-8330-6E069A699D61}" type="datetime1">
              <a:rPr lang="en-US" smtClean="0"/>
              <a:pPr/>
              <a:t>7/6/2026</a:t>
            </a:fld>
            <a:endParaRPr lang="en-US"/>
          </a:p>
        </p:txBody>
      </p:sp>
      <p:sp>
        <p:nvSpPr>
          <p:cNvPr id="6" name="TextBox 8">
            <a:extLst>
              <a:ext uri="{FF2B5EF4-FFF2-40B4-BE49-F238E27FC236}">
                <a16:creationId xmlns:a16="http://schemas.microsoft.com/office/drawing/2014/main" id="{A708A3E9-789D-86DD-2C20-0097291F2BFA}"/>
              </a:ext>
            </a:extLst>
          </p:cNvPr>
          <p:cNvSpPr txBox="1">
            <a:spLocks noChangeArrowheads="1"/>
          </p:cNvSpPr>
          <p:nvPr userDrawn="1"/>
        </p:nvSpPr>
        <p:spPr bwMode="auto">
          <a:xfrm>
            <a:off x="2236110" y="1720012"/>
            <a:ext cx="102036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1500" dirty="0">
                <a:solidFill>
                  <a:srgbClr val="5F5252"/>
                </a:solidFill>
              </a:rPr>
              <a:t>Treated </a:t>
            </a:r>
          </a:p>
          <a:p>
            <a:pPr eaLnBrk="1" hangingPunct="1"/>
            <a:r>
              <a:rPr lang="en-US" altLang="en-US" sz="1500" b="1" dirty="0">
                <a:solidFill>
                  <a:srgbClr val="E40032"/>
                </a:solidFill>
              </a:rPr>
              <a:t>253,000+ </a:t>
            </a:r>
            <a:r>
              <a:rPr lang="en-US" altLang="en-US" sz="1500" dirty="0">
                <a:solidFill>
                  <a:srgbClr val="5F5252"/>
                </a:solidFill>
              </a:rPr>
              <a:t>patients  </a:t>
            </a:r>
          </a:p>
        </p:txBody>
      </p:sp>
      <p:sp>
        <p:nvSpPr>
          <p:cNvPr id="20" name="TextBox 9">
            <a:extLst>
              <a:ext uri="{FF2B5EF4-FFF2-40B4-BE49-F238E27FC236}">
                <a16:creationId xmlns:a16="http://schemas.microsoft.com/office/drawing/2014/main" id="{DAC6B41E-F1FB-F839-CC83-820C058E70B1}"/>
              </a:ext>
            </a:extLst>
          </p:cNvPr>
          <p:cNvSpPr txBox="1">
            <a:spLocks noChangeArrowheads="1"/>
          </p:cNvSpPr>
          <p:nvPr userDrawn="1"/>
        </p:nvSpPr>
        <p:spPr bwMode="auto">
          <a:xfrm>
            <a:off x="2236110" y="3105590"/>
            <a:ext cx="155666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1500" b="1" dirty="0">
                <a:solidFill>
                  <a:srgbClr val="E40032"/>
                </a:solidFill>
              </a:rPr>
              <a:t>8478+ hours of service</a:t>
            </a:r>
            <a:br>
              <a:rPr lang="en-US" altLang="en-US" sz="1500" b="1" dirty="0">
                <a:solidFill>
                  <a:srgbClr val="E40032"/>
                </a:solidFill>
              </a:rPr>
            </a:br>
            <a:r>
              <a:rPr lang="en-US" altLang="en-US" sz="1500" dirty="0">
                <a:solidFill>
                  <a:srgbClr val="5F5252"/>
                </a:solidFill>
              </a:rPr>
              <a:t>donated by volunteers</a:t>
            </a:r>
          </a:p>
        </p:txBody>
      </p:sp>
      <p:sp>
        <p:nvSpPr>
          <p:cNvPr id="21" name="TextBox 10">
            <a:extLst>
              <a:ext uri="{FF2B5EF4-FFF2-40B4-BE49-F238E27FC236}">
                <a16:creationId xmlns:a16="http://schemas.microsoft.com/office/drawing/2014/main" id="{105A4C83-193F-5B4D-110B-9D22221307F4}"/>
              </a:ext>
            </a:extLst>
          </p:cNvPr>
          <p:cNvSpPr txBox="1">
            <a:spLocks noChangeArrowheads="1"/>
          </p:cNvSpPr>
          <p:nvPr userDrawn="1"/>
        </p:nvSpPr>
        <p:spPr bwMode="auto">
          <a:xfrm>
            <a:off x="6035278" y="1720012"/>
            <a:ext cx="198358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1500" dirty="0">
                <a:solidFill>
                  <a:srgbClr val="5F5252"/>
                </a:solidFill>
              </a:rPr>
              <a:t>Coordinated care for </a:t>
            </a:r>
            <a:r>
              <a:rPr lang="en-US" altLang="en-US" sz="1500" b="1" dirty="0">
                <a:solidFill>
                  <a:srgbClr val="E40032"/>
                </a:solidFill>
              </a:rPr>
              <a:t>400+ patients</a:t>
            </a:r>
            <a:r>
              <a:rPr lang="en-US" altLang="en-US" sz="1500" dirty="0">
                <a:solidFill>
                  <a:srgbClr val="5F5252"/>
                </a:solidFill>
              </a:rPr>
              <a:t> from </a:t>
            </a:r>
            <a:r>
              <a:rPr lang="en-US" altLang="en-US" sz="1500" b="1" dirty="0">
                <a:solidFill>
                  <a:srgbClr val="E40032"/>
                </a:solidFill>
              </a:rPr>
              <a:t>45 countries</a:t>
            </a:r>
          </a:p>
        </p:txBody>
      </p:sp>
      <p:sp>
        <p:nvSpPr>
          <p:cNvPr id="22" name="TextBox 11">
            <a:extLst>
              <a:ext uri="{FF2B5EF4-FFF2-40B4-BE49-F238E27FC236}">
                <a16:creationId xmlns:a16="http://schemas.microsoft.com/office/drawing/2014/main" id="{06CC969E-47C1-768B-2459-85F179834F68}"/>
              </a:ext>
            </a:extLst>
          </p:cNvPr>
          <p:cNvSpPr txBox="1">
            <a:spLocks noChangeArrowheads="1"/>
          </p:cNvSpPr>
          <p:nvPr userDrawn="1"/>
        </p:nvSpPr>
        <p:spPr bwMode="auto">
          <a:xfrm>
            <a:off x="6035279" y="3105589"/>
            <a:ext cx="22365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1500" dirty="0">
                <a:solidFill>
                  <a:srgbClr val="5F5252"/>
                </a:solidFill>
              </a:rPr>
              <a:t>Provided more </a:t>
            </a:r>
            <a:br>
              <a:rPr lang="en-US" altLang="en-US" sz="1500" dirty="0">
                <a:solidFill>
                  <a:srgbClr val="5F5252"/>
                </a:solidFill>
              </a:rPr>
            </a:br>
            <a:r>
              <a:rPr lang="en-US" altLang="en-US" sz="1500" dirty="0">
                <a:solidFill>
                  <a:srgbClr val="5F5252"/>
                </a:solidFill>
              </a:rPr>
              <a:t>than </a:t>
            </a:r>
            <a:r>
              <a:rPr lang="en-US" altLang="en-US" sz="1500" b="1" dirty="0">
                <a:solidFill>
                  <a:srgbClr val="E40032"/>
                </a:solidFill>
              </a:rPr>
              <a:t>$153 million </a:t>
            </a:r>
            <a:r>
              <a:rPr lang="en-US" altLang="en-US" sz="1500" dirty="0">
                <a:solidFill>
                  <a:srgbClr val="5F5252"/>
                </a:solidFill>
              </a:rPr>
              <a:t>in uncompensated care</a:t>
            </a:r>
            <a:endParaRPr lang="en-US" altLang="en-US" sz="1500" b="1" dirty="0">
              <a:solidFill>
                <a:srgbClr val="5F5252"/>
              </a:solidFill>
            </a:endParaRPr>
          </a:p>
        </p:txBody>
      </p:sp>
      <p:pic>
        <p:nvPicPr>
          <p:cNvPr id="23" name="Image 14">
            <a:extLst>
              <a:ext uri="{FF2B5EF4-FFF2-40B4-BE49-F238E27FC236}">
                <a16:creationId xmlns:a16="http://schemas.microsoft.com/office/drawing/2014/main" id="{FC25B4FE-62D4-C6F2-6181-D7741D03692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64576" y="3006046"/>
            <a:ext cx="960834" cy="96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15">
            <a:extLst>
              <a:ext uri="{FF2B5EF4-FFF2-40B4-BE49-F238E27FC236}">
                <a16:creationId xmlns:a16="http://schemas.microsoft.com/office/drawing/2014/main" id="{CDFAE9A3-AC5A-1C2C-32B6-EE2EC36F495A}"/>
              </a:ext>
            </a:extLst>
          </p:cNvPr>
          <p:cNvPicPr>
            <a:picLocks noChangeAspect="1" noChangeArrowheads="1"/>
          </p:cNvPicPr>
          <p:nvPr userDrawn="1"/>
        </p:nvPicPr>
        <p:blipFill>
          <a:blip r:embed="rId3"/>
          <a:srcRect/>
          <a:stretch/>
        </p:blipFill>
        <p:spPr bwMode="auto">
          <a:xfrm>
            <a:off x="1145382" y="3073374"/>
            <a:ext cx="957328" cy="96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16">
            <a:extLst>
              <a:ext uri="{FF2B5EF4-FFF2-40B4-BE49-F238E27FC236}">
                <a16:creationId xmlns:a16="http://schemas.microsoft.com/office/drawing/2014/main" id="{E840D38F-38F2-4CE9-E2CD-CA7E18505BB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964576" y="1620468"/>
            <a:ext cx="960834"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18">
            <a:extLst>
              <a:ext uri="{FF2B5EF4-FFF2-40B4-BE49-F238E27FC236}">
                <a16:creationId xmlns:a16="http://schemas.microsoft.com/office/drawing/2014/main" id="{31AF4EAA-6C1F-B7FF-E715-25AF7ADBEE0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45381" y="1620468"/>
            <a:ext cx="962025"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Shape 22">
            <a:extLst>
              <a:ext uri="{FF2B5EF4-FFF2-40B4-BE49-F238E27FC236}">
                <a16:creationId xmlns:a16="http://schemas.microsoft.com/office/drawing/2014/main" id="{C2669F22-C776-EC4D-7A8A-1B3E9A603FBC}"/>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dirty="0">
              <a:latin typeface="Century Gothic" panose="020B0502020202020204" pitchFamily="34" charset="0"/>
            </a:endParaRPr>
          </a:p>
        </p:txBody>
      </p:sp>
      <p:sp>
        <p:nvSpPr>
          <p:cNvPr id="5" name="TextBox 4">
            <a:extLst>
              <a:ext uri="{FF2B5EF4-FFF2-40B4-BE49-F238E27FC236}">
                <a16:creationId xmlns:a16="http://schemas.microsoft.com/office/drawing/2014/main" id="{DA49792C-E751-3073-CE34-C6962A27A792}"/>
              </a:ext>
            </a:extLst>
          </p:cNvPr>
          <p:cNvSpPr txBox="1">
            <a:spLocks noGrp="1" noRot="1" noMove="1" noResize="1" noEditPoints="1" noAdjustHandles="1" noChangeArrowheads="1" noChangeShapeType="1"/>
          </p:cNvSpPr>
          <p:nvPr userDrawn="1"/>
        </p:nvSpPr>
        <p:spPr>
          <a:xfrm>
            <a:off x="606802" y="425601"/>
            <a:ext cx="7820507" cy="1097801"/>
          </a:xfrm>
          <a:prstGeom prst="rect">
            <a:avLst/>
          </a:prstGeom>
          <a:noFill/>
        </p:spPr>
        <p:txBody>
          <a:bodyPr wrap="square" rtlCol="0">
            <a:spAutoFit/>
          </a:bodyPr>
          <a:lstStyle/>
          <a:p>
            <a:pPr algn="ctr">
              <a:lnSpc>
                <a:spcPts val="4050"/>
              </a:lnSpc>
            </a:pPr>
            <a:r>
              <a:rPr lang="en-US" sz="3000" spc="-83" baseline="0" dirty="0">
                <a:latin typeface="Century Gothic" panose="020B0502020202020204" pitchFamily="34" charset="0"/>
              </a:rPr>
              <a:t>Children’s National Hospital by the Numbe</a:t>
            </a:r>
            <a:r>
              <a:rPr lang="en-US" sz="3000" spc="0" baseline="0" dirty="0">
                <a:latin typeface="Century Gothic" panose="020B0502020202020204" pitchFamily="34" charset="0"/>
              </a:rPr>
              <a:t>rs</a:t>
            </a:r>
          </a:p>
        </p:txBody>
      </p:sp>
      <p:sp>
        <p:nvSpPr>
          <p:cNvPr id="7" name="TextBox 6">
            <a:extLst>
              <a:ext uri="{FF2B5EF4-FFF2-40B4-BE49-F238E27FC236}">
                <a16:creationId xmlns:a16="http://schemas.microsoft.com/office/drawing/2014/main" id="{C40C60D5-B4C2-9F1B-2F21-51CE8AB2DC66}"/>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lumMod val="50000"/>
                  </a:schemeClr>
                </a:solidFill>
                <a:effectLst/>
              </a:rPr>
              <a:t>CHILDREN’S NATIONAL HOSPITAL</a:t>
            </a:r>
          </a:p>
        </p:txBody>
      </p:sp>
      <p:sp>
        <p:nvSpPr>
          <p:cNvPr id="2" name="TextBox 1">
            <a:extLst>
              <a:ext uri="{FF2B5EF4-FFF2-40B4-BE49-F238E27FC236}">
                <a16:creationId xmlns:a16="http://schemas.microsoft.com/office/drawing/2014/main" id="{A9AA0DE6-7184-AD01-8EC7-C4EBC7A3D6C4}"/>
              </a:ext>
            </a:extLst>
          </p:cNvPr>
          <p:cNvSpPr txBox="1"/>
          <p:nvPr userDrawn="1"/>
        </p:nvSpPr>
        <p:spPr>
          <a:xfrm>
            <a:off x="628650" y="4526280"/>
            <a:ext cx="5488098" cy="196208"/>
          </a:xfrm>
          <a:prstGeom prst="rect">
            <a:avLst/>
          </a:prstGeom>
          <a:noFill/>
        </p:spPr>
        <p:txBody>
          <a:bodyPr wrap="square" rtlCol="0">
            <a:spAutoFit/>
          </a:bodyPr>
          <a:lstStyle/>
          <a:p>
            <a:r>
              <a:rPr lang="en-US" sz="675" i="1" dirty="0"/>
              <a:t>Source: Fast facts-at-a-glance, Children’s National Hospital 2023</a:t>
            </a:r>
          </a:p>
        </p:txBody>
      </p:sp>
    </p:spTree>
    <p:extLst>
      <p:ext uri="{BB962C8B-B14F-4D97-AF65-F5344CB8AC3E}">
        <p14:creationId xmlns:p14="http://schemas.microsoft.com/office/powerpoint/2010/main" val="7999483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Research Institute Stats">
    <p:spTree>
      <p:nvGrpSpPr>
        <p:cNvPr id="1" name=""/>
        <p:cNvGrpSpPr/>
        <p:nvPr/>
      </p:nvGrpSpPr>
      <p:grpSpPr>
        <a:xfrm>
          <a:off x="0" y="0"/>
          <a:ext cx="0" cy="0"/>
          <a:chOff x="0" y="0"/>
          <a:chExt cx="0" cy="0"/>
        </a:xfrm>
      </p:grpSpPr>
      <p:pic>
        <p:nvPicPr>
          <p:cNvPr id="10" name="Espace réservé pour une image  4">
            <a:extLst>
              <a:ext uri="{FF2B5EF4-FFF2-40B4-BE49-F238E27FC236}">
                <a16:creationId xmlns:a16="http://schemas.microsoft.com/office/drawing/2014/main" id="{6D185E34-7648-27F3-12B8-804A7DD07E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25" r="32274"/>
          <a:stretch/>
        </p:blipFill>
        <p:spPr bwMode="auto">
          <a:xfrm>
            <a:off x="0" y="0"/>
            <a:ext cx="357428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a:extLst>
              <a:ext uri="{FF2B5EF4-FFF2-40B4-BE49-F238E27FC236}">
                <a16:creationId xmlns:a16="http://schemas.microsoft.com/office/drawing/2014/main" id="{44B1CA4D-D85A-651B-FCF7-741072EB40F3}"/>
              </a:ext>
            </a:extLst>
          </p:cNvPr>
          <p:cNvSpPr>
            <a:spLocks noChangeArrowheads="1"/>
          </p:cNvSpPr>
          <p:nvPr userDrawn="1"/>
        </p:nvSpPr>
        <p:spPr bwMode="auto">
          <a:xfrm>
            <a:off x="3933577" y="2041042"/>
            <a:ext cx="4705643" cy="143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9863" indent="-169863" defTabSz="684213">
              <a:defRPr>
                <a:solidFill>
                  <a:schemeClr val="tx1"/>
                </a:solidFill>
                <a:latin typeface="Century Gothic" panose="020B0502020202020204" pitchFamily="34" charset="0"/>
              </a:defRPr>
            </a:lvl1pPr>
            <a:lvl2pPr marL="512763" indent="-169863" defTabSz="684213">
              <a:defRPr>
                <a:solidFill>
                  <a:schemeClr val="tx1"/>
                </a:solidFill>
                <a:latin typeface="Century Gothic" panose="020B0502020202020204" pitchFamily="34" charset="0"/>
              </a:defRPr>
            </a:lvl2pPr>
            <a:lvl3pPr marL="1143000" indent="-228600" defTabSz="684213">
              <a:defRPr>
                <a:solidFill>
                  <a:schemeClr val="tx1"/>
                </a:solidFill>
                <a:latin typeface="Century Gothic" panose="020B0502020202020204" pitchFamily="34" charset="0"/>
              </a:defRPr>
            </a:lvl3pPr>
            <a:lvl4pPr marL="1600200" indent="-228600" defTabSz="684213">
              <a:defRPr>
                <a:solidFill>
                  <a:schemeClr val="tx1"/>
                </a:solidFill>
                <a:latin typeface="Century Gothic" panose="020B0502020202020204" pitchFamily="34" charset="0"/>
              </a:defRPr>
            </a:lvl4pPr>
            <a:lvl5pPr marL="2057400" indent="-228600" defTabSz="684213">
              <a:defRPr>
                <a:solidFill>
                  <a:schemeClr val="tx1"/>
                </a:solidFill>
                <a:latin typeface="Century Gothic" panose="020B0502020202020204" pitchFamily="34" charset="0"/>
              </a:defRPr>
            </a:lvl5pPr>
            <a:lvl6pPr marL="2514600" indent="-228600" defTabSz="684213" fontAlgn="base">
              <a:spcBef>
                <a:spcPct val="0"/>
              </a:spcBef>
              <a:spcAft>
                <a:spcPct val="0"/>
              </a:spcAft>
              <a:defRPr>
                <a:solidFill>
                  <a:schemeClr val="tx1"/>
                </a:solidFill>
                <a:latin typeface="Century Gothic" panose="020B0502020202020204" pitchFamily="34" charset="0"/>
              </a:defRPr>
            </a:lvl6pPr>
            <a:lvl7pPr marL="2971800" indent="-228600" defTabSz="684213" fontAlgn="base">
              <a:spcBef>
                <a:spcPct val="0"/>
              </a:spcBef>
              <a:spcAft>
                <a:spcPct val="0"/>
              </a:spcAft>
              <a:defRPr>
                <a:solidFill>
                  <a:schemeClr val="tx1"/>
                </a:solidFill>
                <a:latin typeface="Century Gothic" panose="020B0502020202020204" pitchFamily="34" charset="0"/>
              </a:defRPr>
            </a:lvl7pPr>
            <a:lvl8pPr marL="3429000" indent="-228600" defTabSz="684213" fontAlgn="base">
              <a:spcBef>
                <a:spcPct val="0"/>
              </a:spcBef>
              <a:spcAft>
                <a:spcPct val="0"/>
              </a:spcAft>
              <a:defRPr>
                <a:solidFill>
                  <a:schemeClr val="tx1"/>
                </a:solidFill>
                <a:latin typeface="Century Gothic" panose="020B0502020202020204" pitchFamily="34" charset="0"/>
              </a:defRPr>
            </a:lvl8pPr>
            <a:lvl9pPr marL="3886200" indent="-228600" defTabSz="684213" fontAlgn="base">
              <a:spcBef>
                <a:spcPct val="0"/>
              </a:spcBef>
              <a:spcAft>
                <a:spcPct val="0"/>
              </a:spcAft>
              <a:defRPr>
                <a:solidFill>
                  <a:schemeClr val="tx1"/>
                </a:solidFill>
                <a:latin typeface="Century Gothic" panose="020B0502020202020204" pitchFamily="34" charset="0"/>
              </a:defRPr>
            </a:lvl9pPr>
          </a:lstStyle>
          <a:p>
            <a:pPr marL="171450" indent="-171450" eaLnBrk="1" hangingPunct="1">
              <a:spcAft>
                <a:spcPts val="900"/>
              </a:spcAft>
              <a:buClr>
                <a:srgbClr val="E0051D"/>
              </a:buClr>
              <a:buFont typeface="Arial" panose="020B0604020202020204" pitchFamily="34" charset="0"/>
              <a:buChar char="•"/>
            </a:pPr>
            <a:r>
              <a:rPr lang="en-US" altLang="en-US" sz="1800" b="1" dirty="0">
                <a:solidFill>
                  <a:srgbClr val="63544A"/>
                </a:solidFill>
              </a:rPr>
              <a:t>2,000+</a:t>
            </a:r>
            <a:r>
              <a:rPr lang="en-US" altLang="en-US" sz="1800" dirty="0">
                <a:solidFill>
                  <a:srgbClr val="63544A"/>
                </a:solidFill>
              </a:rPr>
              <a:t> active clinical research projects</a:t>
            </a:r>
          </a:p>
          <a:p>
            <a:pPr marL="171450" indent="-171450" eaLnBrk="1" hangingPunct="1">
              <a:spcAft>
                <a:spcPts val="900"/>
              </a:spcAft>
              <a:buClr>
                <a:srgbClr val="E0051D"/>
              </a:buClr>
              <a:buFont typeface="Arial" panose="020B0604020202020204" pitchFamily="34" charset="0"/>
              <a:buChar char="•"/>
            </a:pPr>
            <a:r>
              <a:rPr lang="en-US" altLang="en-US" sz="1800" dirty="0">
                <a:solidFill>
                  <a:srgbClr val="63544A"/>
                </a:solidFill>
              </a:rPr>
              <a:t>Clinical training for:</a:t>
            </a:r>
          </a:p>
          <a:p>
            <a:pPr lvl="1" eaLnBrk="1" hangingPunct="1">
              <a:lnSpc>
                <a:spcPct val="90000"/>
              </a:lnSpc>
              <a:spcBef>
                <a:spcPts val="281"/>
              </a:spcBef>
              <a:spcAft>
                <a:spcPts val="450"/>
              </a:spcAft>
              <a:buClr>
                <a:srgbClr val="E0051D"/>
              </a:buClr>
              <a:buFont typeface="Arial" panose="020B0604020202020204" pitchFamily="34" charset="0"/>
              <a:buChar char="•"/>
            </a:pPr>
            <a:r>
              <a:rPr lang="en-US" altLang="en-US" sz="1500" b="1" spc="-113" dirty="0">
                <a:solidFill>
                  <a:srgbClr val="63544A"/>
                </a:solidFill>
              </a:rPr>
              <a:t>1</a:t>
            </a:r>
            <a:r>
              <a:rPr lang="en-US" altLang="en-US" sz="1500" b="1" spc="0" dirty="0">
                <a:solidFill>
                  <a:srgbClr val="63544A"/>
                </a:solidFill>
              </a:rPr>
              <a:t>22</a:t>
            </a:r>
            <a:r>
              <a:rPr lang="en-US" altLang="en-US" sz="1500" dirty="0">
                <a:solidFill>
                  <a:srgbClr val="63544A"/>
                </a:solidFill>
              </a:rPr>
              <a:t> pediatric residents</a:t>
            </a:r>
          </a:p>
          <a:p>
            <a:pPr lvl="1" eaLnBrk="1" hangingPunct="1">
              <a:lnSpc>
                <a:spcPct val="90000"/>
              </a:lnSpc>
              <a:spcBef>
                <a:spcPts val="281"/>
              </a:spcBef>
              <a:spcAft>
                <a:spcPts val="450"/>
              </a:spcAft>
              <a:buClr>
                <a:srgbClr val="E0051D"/>
              </a:buClr>
              <a:buFont typeface="Arial" panose="020B0604020202020204" pitchFamily="34" charset="0"/>
              <a:buChar char="•"/>
            </a:pPr>
            <a:r>
              <a:rPr lang="en-US" altLang="en-US" sz="1500" b="1" spc="-113" dirty="0">
                <a:solidFill>
                  <a:srgbClr val="63544A"/>
                </a:solidFill>
              </a:rPr>
              <a:t>1</a:t>
            </a:r>
            <a:r>
              <a:rPr lang="en-US" altLang="en-US" sz="1500" b="1" spc="-23" baseline="0" dirty="0">
                <a:solidFill>
                  <a:srgbClr val="63544A"/>
                </a:solidFill>
              </a:rPr>
              <a:t>63</a:t>
            </a:r>
            <a:r>
              <a:rPr lang="en-US" altLang="en-US" sz="1500" b="1" dirty="0">
                <a:solidFill>
                  <a:srgbClr val="63544A"/>
                </a:solidFill>
              </a:rPr>
              <a:t> </a:t>
            </a:r>
            <a:r>
              <a:rPr lang="en-US" altLang="en-US" sz="1500" dirty="0">
                <a:solidFill>
                  <a:srgbClr val="63544A"/>
                </a:solidFill>
              </a:rPr>
              <a:t>fellows and other graduate trainees</a:t>
            </a:r>
          </a:p>
        </p:txBody>
      </p:sp>
      <p:sp>
        <p:nvSpPr>
          <p:cNvPr id="12" name="Rectangle 11">
            <a:extLst>
              <a:ext uri="{FF2B5EF4-FFF2-40B4-BE49-F238E27FC236}">
                <a16:creationId xmlns:a16="http://schemas.microsoft.com/office/drawing/2014/main" id="{5423BED5-B3E0-027E-AB6A-EEA2B1653ABB}"/>
              </a:ext>
            </a:extLst>
          </p:cNvPr>
          <p:cNvSpPr>
            <a:spLocks/>
          </p:cNvSpPr>
          <p:nvPr userDrawn="1"/>
        </p:nvSpPr>
        <p:spPr>
          <a:xfrm>
            <a:off x="3872386" y="690563"/>
            <a:ext cx="4705643" cy="1015663"/>
          </a:xfrm>
          <a:prstGeom prst="rect">
            <a:avLst/>
          </a:prstGeom>
        </p:spPr>
        <p:txBody>
          <a:bodyPr wrap="square">
            <a:spAutoFit/>
          </a:bodyPr>
          <a:lstStyle/>
          <a:p>
            <a:pPr eaLnBrk="1" fontAlgn="auto" hangingPunct="1">
              <a:lnSpc>
                <a:spcPts val="3600"/>
              </a:lnSpc>
              <a:spcBef>
                <a:spcPts val="0"/>
              </a:spcBef>
              <a:spcAft>
                <a:spcPts val="0"/>
              </a:spcAft>
              <a:defRPr/>
            </a:pPr>
            <a:r>
              <a:rPr lang="fr-FR" sz="3000" b="0" spc="-75" baseline="0" dirty="0">
                <a:solidFill>
                  <a:srgbClr val="5F5252"/>
                </a:solidFill>
                <a:latin typeface="Century Gothic" panose="020B0502020202020204" pitchFamily="34" charset="0"/>
                <a:ea typeface="+mj-ea"/>
                <a:cs typeface="+mj-cs"/>
              </a:rPr>
              <a:t>Children’s National </a:t>
            </a:r>
          </a:p>
          <a:p>
            <a:pPr eaLnBrk="1" fontAlgn="auto" hangingPunct="1">
              <a:lnSpc>
                <a:spcPts val="3600"/>
              </a:lnSpc>
              <a:spcBef>
                <a:spcPts val="0"/>
              </a:spcBef>
              <a:spcAft>
                <a:spcPts val="0"/>
              </a:spcAft>
              <a:defRPr/>
            </a:pPr>
            <a:r>
              <a:rPr lang="fr-FR" sz="3000" b="0" spc="-75" baseline="0" dirty="0">
                <a:solidFill>
                  <a:srgbClr val="5F5252"/>
                </a:solidFill>
                <a:latin typeface="Century Gothic" panose="020B0502020202020204" pitchFamily="34" charset="0"/>
                <a:ea typeface="+mj-ea"/>
                <a:cs typeface="+mj-cs"/>
              </a:rPr>
              <a:t>Research Institute</a:t>
            </a:r>
          </a:p>
        </p:txBody>
      </p:sp>
      <p:sp>
        <p:nvSpPr>
          <p:cNvPr id="2" name="Freeform: Shape 22">
            <a:extLst>
              <a:ext uri="{FF2B5EF4-FFF2-40B4-BE49-F238E27FC236}">
                <a16:creationId xmlns:a16="http://schemas.microsoft.com/office/drawing/2014/main" id="{C4E4AFDB-F1A1-D173-630C-B4940E7CA8A0}"/>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dirty="0">
              <a:latin typeface="Century Gothic" panose="020B0502020202020204" pitchFamily="34" charset="0"/>
            </a:endParaRPr>
          </a:p>
        </p:txBody>
      </p:sp>
      <p:sp>
        <p:nvSpPr>
          <p:cNvPr id="8" name="TextBox 7">
            <a:extLst>
              <a:ext uri="{FF2B5EF4-FFF2-40B4-BE49-F238E27FC236}">
                <a16:creationId xmlns:a16="http://schemas.microsoft.com/office/drawing/2014/main" id="{3976BBF0-295C-1A5A-1CB9-F0065EC70DBA}"/>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solidFill>
                <a:effectLst>
                  <a:outerShdw blurRad="50800" dist="38100" dir="2700000" algn="tl" rotWithShape="0">
                    <a:prstClr val="black">
                      <a:alpha val="40000"/>
                    </a:prstClr>
                  </a:outerShdw>
                </a:effectLst>
              </a:rPr>
              <a:t>CHILDREN’S NATIONAL HOSPITAL</a:t>
            </a:r>
          </a:p>
        </p:txBody>
      </p:sp>
    </p:spTree>
    <p:extLst>
      <p:ext uri="{BB962C8B-B14F-4D97-AF65-F5344CB8AC3E}">
        <p14:creationId xmlns:p14="http://schemas.microsoft.com/office/powerpoint/2010/main" val="21147180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E4002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5AC6C-AEC5-89C8-4BF0-AC06D3026441}"/>
              </a:ext>
            </a:extLst>
          </p:cNvPr>
          <p:cNvSpPr>
            <a:spLocks noGrp="1" noRot="1" noMove="1" noResize="1" noEditPoints="1" noAdjustHandles="1" noChangeArrowheads="1" noChangeShapeType="1"/>
          </p:cNvSpPr>
          <p:nvPr>
            <p:ph type="title" hasCustomPrompt="1"/>
          </p:nvPr>
        </p:nvSpPr>
        <p:spPr>
          <a:xfrm>
            <a:off x="628650" y="3558348"/>
            <a:ext cx="7886700" cy="994172"/>
          </a:xfrm>
        </p:spPr>
        <p:txBody>
          <a:bodyPr>
            <a:normAutofit/>
          </a:bodyPr>
          <a:lstStyle>
            <a:lvl1pPr algn="ctr">
              <a:defRPr sz="2700" b="1">
                <a:solidFill>
                  <a:schemeClr val="bg1"/>
                </a:solidFill>
              </a:defRPr>
            </a:lvl1pPr>
          </a:lstStyle>
          <a:p>
            <a:r>
              <a:rPr lang="en-US" dirty="0"/>
              <a:t>Thank you</a:t>
            </a:r>
          </a:p>
        </p:txBody>
      </p:sp>
      <p:pic>
        <p:nvPicPr>
          <p:cNvPr id="9" name="Picture 8" descr="A logo of a bear&#10;&#10;Description automatically generated">
            <a:extLst>
              <a:ext uri="{FF2B5EF4-FFF2-40B4-BE49-F238E27FC236}">
                <a16:creationId xmlns:a16="http://schemas.microsoft.com/office/drawing/2014/main" id="{91FF051E-9843-E84A-EFF2-5F0D1CDD4760}"/>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2209800" y="1204730"/>
            <a:ext cx="4724400" cy="2476500"/>
          </a:xfrm>
          <a:prstGeom prst="rect">
            <a:avLst/>
          </a:prstGeom>
        </p:spPr>
      </p:pic>
    </p:spTree>
    <p:extLst>
      <p:ext uri="{BB962C8B-B14F-4D97-AF65-F5344CB8AC3E}">
        <p14:creationId xmlns:p14="http://schemas.microsoft.com/office/powerpoint/2010/main" val="28453172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_Opt1">
    <p:spTree>
      <p:nvGrpSpPr>
        <p:cNvPr id="1" name=""/>
        <p:cNvGrpSpPr/>
        <p:nvPr/>
      </p:nvGrpSpPr>
      <p:grpSpPr>
        <a:xfrm>
          <a:off x="0" y="0"/>
          <a:ext cx="0" cy="0"/>
          <a:chOff x="0" y="0"/>
          <a:chExt cx="0" cy="0"/>
        </a:xfrm>
      </p:grpSpPr>
      <p:pic>
        <p:nvPicPr>
          <p:cNvPr id="10" name="Picture 9" descr="A red and black circle&#10;&#10;Description automatically generated">
            <a:extLst>
              <a:ext uri="{FF2B5EF4-FFF2-40B4-BE49-F238E27FC236}">
                <a16:creationId xmlns:a16="http://schemas.microsoft.com/office/drawing/2014/main" id="{2B2DCC5E-3A6B-B31E-128C-ED478BB32813}"/>
              </a:ext>
            </a:extLst>
          </p:cNvPr>
          <p:cNvPicPr>
            <a:picLocks noChangeAspect="1"/>
          </p:cNvPicPr>
          <p:nvPr userDrawn="1"/>
        </p:nvPicPr>
        <p:blipFill>
          <a:blip r:embed="rId2"/>
          <a:srcRect l="62572" r="5934"/>
          <a:stretch/>
        </p:blipFill>
        <p:spPr>
          <a:xfrm>
            <a:off x="6267157" y="0"/>
            <a:ext cx="2876843" cy="5143500"/>
          </a:xfrm>
          <a:prstGeom prst="rect">
            <a:avLst/>
          </a:prstGeom>
        </p:spPr>
      </p:pic>
      <p:sp>
        <p:nvSpPr>
          <p:cNvPr id="2" name="Title 1">
            <a:extLst>
              <a:ext uri="{FF2B5EF4-FFF2-40B4-BE49-F238E27FC236}">
                <a16:creationId xmlns:a16="http://schemas.microsoft.com/office/drawing/2014/main" id="{5CEC5ED1-FA20-3CB7-DA9F-5D4B425E2654}"/>
              </a:ext>
            </a:extLst>
          </p:cNvPr>
          <p:cNvSpPr>
            <a:spLocks noGrp="1"/>
          </p:cNvSpPr>
          <p:nvPr>
            <p:ph type="ctrTitle"/>
          </p:nvPr>
        </p:nvSpPr>
        <p:spPr>
          <a:xfrm>
            <a:off x="551497" y="717831"/>
            <a:ext cx="4933950" cy="1790700"/>
          </a:xfrm>
        </p:spPr>
        <p:txBody>
          <a:bodyPr anchor="b">
            <a:noAutofit/>
          </a:bodyPr>
          <a:lstStyle>
            <a:lvl1pPr algn="l">
              <a:defRPr sz="3750" b="0">
                <a:solidFill>
                  <a:srgbClr val="63544A"/>
                </a:solidFill>
              </a:defRPr>
            </a:lvl1pPr>
          </a:lstStyle>
          <a:p>
            <a:r>
              <a:rPr lang="en-US"/>
              <a:t>Click to edit Master title style</a:t>
            </a:r>
          </a:p>
        </p:txBody>
      </p:sp>
      <p:sp>
        <p:nvSpPr>
          <p:cNvPr id="3" name="Subtitle 2">
            <a:extLst>
              <a:ext uri="{FF2B5EF4-FFF2-40B4-BE49-F238E27FC236}">
                <a16:creationId xmlns:a16="http://schemas.microsoft.com/office/drawing/2014/main" id="{8647038D-DB86-7CFE-D015-219969723A3E}"/>
              </a:ext>
            </a:extLst>
          </p:cNvPr>
          <p:cNvSpPr>
            <a:spLocks noGrp="1"/>
          </p:cNvSpPr>
          <p:nvPr>
            <p:ph type="subTitle" idx="1" hasCustomPrompt="1"/>
          </p:nvPr>
        </p:nvSpPr>
        <p:spPr>
          <a:xfrm>
            <a:off x="551497" y="2577587"/>
            <a:ext cx="4933950" cy="1241822"/>
          </a:xfrm>
        </p:spPr>
        <p:txBody>
          <a:bodyPr/>
          <a:lstStyle>
            <a:lvl1pPr marL="0" indent="0" algn="l">
              <a:buNone/>
              <a:defRPr sz="1800">
                <a:solidFill>
                  <a:srgbClr val="E4002B"/>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 Click to edit Master subtitle style</a:t>
            </a:r>
          </a:p>
        </p:txBody>
      </p:sp>
      <p:pic>
        <p:nvPicPr>
          <p:cNvPr id="8" name="Picture 7" descr="A logo of a bear&#10;&#10;Description automatically generated">
            <a:extLst>
              <a:ext uri="{FF2B5EF4-FFF2-40B4-BE49-F238E27FC236}">
                <a16:creationId xmlns:a16="http://schemas.microsoft.com/office/drawing/2014/main" id="{2D14C3D9-F033-09BC-19EC-3E752B877620}"/>
              </a:ext>
            </a:extLst>
          </p:cNvPr>
          <p:cNvPicPr>
            <a:picLocks noChangeAspect="1"/>
          </p:cNvPicPr>
          <p:nvPr userDrawn="1"/>
        </p:nvPicPr>
        <p:blipFill>
          <a:blip r:embed="rId3"/>
          <a:stretch>
            <a:fillRect/>
          </a:stretch>
        </p:blipFill>
        <p:spPr>
          <a:xfrm>
            <a:off x="386845" y="3884805"/>
            <a:ext cx="2363975" cy="1239180"/>
          </a:xfrm>
          <a:prstGeom prst="rect">
            <a:avLst/>
          </a:prstGeom>
        </p:spPr>
      </p:pic>
      <p:sp>
        <p:nvSpPr>
          <p:cNvPr id="13" name="Content Placeholder 13">
            <a:extLst>
              <a:ext uri="{FF2B5EF4-FFF2-40B4-BE49-F238E27FC236}">
                <a16:creationId xmlns:a16="http://schemas.microsoft.com/office/drawing/2014/main" id="{D4C3DA63-B55F-482E-EB94-32654A93A9B4}"/>
              </a:ext>
            </a:extLst>
          </p:cNvPr>
          <p:cNvSpPr>
            <a:spLocks noGrp="1"/>
          </p:cNvSpPr>
          <p:nvPr>
            <p:ph sz="quarter" idx="11"/>
          </p:nvPr>
        </p:nvSpPr>
        <p:spPr>
          <a:xfrm>
            <a:off x="643177" y="3334905"/>
            <a:ext cx="5401865" cy="377428"/>
          </a:xfrm>
        </p:spPr>
        <p:txBody>
          <a:bodyPr>
            <a:normAutofit/>
          </a:bodyPr>
          <a:lstStyle>
            <a:lvl1pPr marL="0" indent="0" algn="l">
              <a:buNone/>
              <a:defRPr sz="1350">
                <a:solidFill>
                  <a:srgbClr val="63544A"/>
                </a:solidFill>
              </a:defRPr>
            </a:lvl1pPr>
          </a:lstStyle>
          <a:p>
            <a:pPr lvl="0"/>
            <a:r>
              <a:rPr lang="en-US"/>
              <a:t>Click to edit Master text styles</a:t>
            </a:r>
          </a:p>
        </p:txBody>
      </p:sp>
      <p:pic>
        <p:nvPicPr>
          <p:cNvPr id="15" name="Picture 14">
            <a:extLst>
              <a:ext uri="{FF2B5EF4-FFF2-40B4-BE49-F238E27FC236}">
                <a16:creationId xmlns:a16="http://schemas.microsoft.com/office/drawing/2014/main" id="{11D55D61-1E4D-0C5F-3E81-64DDEE22AE1A}"/>
              </a:ext>
            </a:extLst>
          </p:cNvPr>
          <p:cNvPicPr>
            <a:picLocks noChangeAspect="1"/>
          </p:cNvPicPr>
          <p:nvPr userDrawn="1"/>
        </p:nvPicPr>
        <p:blipFill>
          <a:blip r:embed="rId4"/>
          <a:srcRect l="6539" t="10961" r="4401" b="20"/>
          <a:stretch/>
        </p:blipFill>
        <p:spPr>
          <a:xfrm>
            <a:off x="5260597" y="971330"/>
            <a:ext cx="3331907" cy="3330398"/>
          </a:xfrm>
          <a:prstGeom prst="ellipse">
            <a:avLst/>
          </a:prstGeom>
          <a:ln w="28575" cap="rnd">
            <a:solidFill>
              <a:srgbClr val="63544A"/>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339578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_Opt2">
    <p:spTree>
      <p:nvGrpSpPr>
        <p:cNvPr id="1" name=""/>
        <p:cNvGrpSpPr/>
        <p:nvPr/>
      </p:nvGrpSpPr>
      <p:grpSpPr>
        <a:xfrm>
          <a:off x="0" y="0"/>
          <a:ext cx="0" cy="0"/>
          <a:chOff x="0" y="0"/>
          <a:chExt cx="0" cy="0"/>
        </a:xfrm>
      </p:grpSpPr>
      <p:pic>
        <p:nvPicPr>
          <p:cNvPr id="10" name="Picture 9" descr="A red and black circle&#10;&#10;Description automatically generated">
            <a:extLst>
              <a:ext uri="{FF2B5EF4-FFF2-40B4-BE49-F238E27FC236}">
                <a16:creationId xmlns:a16="http://schemas.microsoft.com/office/drawing/2014/main" id="{2B2DCC5E-3A6B-B31E-128C-ED478BB32813}"/>
              </a:ext>
            </a:extLst>
          </p:cNvPr>
          <p:cNvPicPr>
            <a:picLocks noChangeAspect="1"/>
          </p:cNvPicPr>
          <p:nvPr userDrawn="1"/>
        </p:nvPicPr>
        <p:blipFill>
          <a:blip r:embed="rId2"/>
          <a:srcRect l="62572" r="5934"/>
          <a:stretch/>
        </p:blipFill>
        <p:spPr>
          <a:xfrm>
            <a:off x="6267157" y="0"/>
            <a:ext cx="2876843" cy="5143500"/>
          </a:xfrm>
          <a:prstGeom prst="rect">
            <a:avLst/>
          </a:prstGeom>
        </p:spPr>
      </p:pic>
      <p:sp>
        <p:nvSpPr>
          <p:cNvPr id="2" name="Title 1">
            <a:extLst>
              <a:ext uri="{FF2B5EF4-FFF2-40B4-BE49-F238E27FC236}">
                <a16:creationId xmlns:a16="http://schemas.microsoft.com/office/drawing/2014/main" id="{5CEC5ED1-FA20-3CB7-DA9F-5D4B425E2654}"/>
              </a:ext>
            </a:extLst>
          </p:cNvPr>
          <p:cNvSpPr>
            <a:spLocks noGrp="1"/>
          </p:cNvSpPr>
          <p:nvPr>
            <p:ph type="ctrTitle"/>
          </p:nvPr>
        </p:nvSpPr>
        <p:spPr>
          <a:xfrm>
            <a:off x="551497" y="717831"/>
            <a:ext cx="4933950" cy="1790700"/>
          </a:xfrm>
        </p:spPr>
        <p:txBody>
          <a:bodyPr anchor="b">
            <a:noAutofit/>
          </a:bodyPr>
          <a:lstStyle>
            <a:lvl1pPr algn="l">
              <a:defRPr sz="3750" b="0">
                <a:solidFill>
                  <a:srgbClr val="63544A"/>
                </a:solidFill>
              </a:defRPr>
            </a:lvl1pPr>
          </a:lstStyle>
          <a:p>
            <a:r>
              <a:rPr lang="en-US"/>
              <a:t>Click to edit Master title style</a:t>
            </a:r>
          </a:p>
        </p:txBody>
      </p:sp>
      <p:sp>
        <p:nvSpPr>
          <p:cNvPr id="3" name="Subtitle 2">
            <a:extLst>
              <a:ext uri="{FF2B5EF4-FFF2-40B4-BE49-F238E27FC236}">
                <a16:creationId xmlns:a16="http://schemas.microsoft.com/office/drawing/2014/main" id="{8647038D-DB86-7CFE-D015-219969723A3E}"/>
              </a:ext>
            </a:extLst>
          </p:cNvPr>
          <p:cNvSpPr>
            <a:spLocks noGrp="1"/>
          </p:cNvSpPr>
          <p:nvPr>
            <p:ph type="subTitle" idx="1" hasCustomPrompt="1"/>
          </p:nvPr>
        </p:nvSpPr>
        <p:spPr>
          <a:xfrm>
            <a:off x="551497" y="2577587"/>
            <a:ext cx="4933950" cy="1241822"/>
          </a:xfrm>
        </p:spPr>
        <p:txBody>
          <a:bodyPr/>
          <a:lstStyle>
            <a:lvl1pPr marL="0" indent="0" algn="l">
              <a:buNone/>
              <a:defRPr sz="1800">
                <a:solidFill>
                  <a:srgbClr val="E4002B"/>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 Click to edit Master subtitle style</a:t>
            </a:r>
          </a:p>
        </p:txBody>
      </p:sp>
      <p:pic>
        <p:nvPicPr>
          <p:cNvPr id="8" name="Picture 7" descr="A logo of a bear&#10;&#10;Description automatically generated">
            <a:extLst>
              <a:ext uri="{FF2B5EF4-FFF2-40B4-BE49-F238E27FC236}">
                <a16:creationId xmlns:a16="http://schemas.microsoft.com/office/drawing/2014/main" id="{2D14C3D9-F033-09BC-19EC-3E752B877620}"/>
              </a:ext>
            </a:extLst>
          </p:cNvPr>
          <p:cNvPicPr>
            <a:picLocks noChangeAspect="1"/>
          </p:cNvPicPr>
          <p:nvPr userDrawn="1"/>
        </p:nvPicPr>
        <p:blipFill>
          <a:blip r:embed="rId3"/>
          <a:stretch>
            <a:fillRect/>
          </a:stretch>
        </p:blipFill>
        <p:spPr>
          <a:xfrm>
            <a:off x="386845" y="3884805"/>
            <a:ext cx="2363975" cy="1239180"/>
          </a:xfrm>
          <a:prstGeom prst="rect">
            <a:avLst/>
          </a:prstGeom>
        </p:spPr>
      </p:pic>
      <p:sp>
        <p:nvSpPr>
          <p:cNvPr id="13" name="Content Placeholder 13">
            <a:extLst>
              <a:ext uri="{FF2B5EF4-FFF2-40B4-BE49-F238E27FC236}">
                <a16:creationId xmlns:a16="http://schemas.microsoft.com/office/drawing/2014/main" id="{D4C3DA63-B55F-482E-EB94-32654A93A9B4}"/>
              </a:ext>
            </a:extLst>
          </p:cNvPr>
          <p:cNvSpPr>
            <a:spLocks noGrp="1"/>
          </p:cNvSpPr>
          <p:nvPr>
            <p:ph sz="quarter" idx="11"/>
          </p:nvPr>
        </p:nvSpPr>
        <p:spPr>
          <a:xfrm>
            <a:off x="643177" y="3334905"/>
            <a:ext cx="5401865" cy="377428"/>
          </a:xfrm>
        </p:spPr>
        <p:txBody>
          <a:bodyPr>
            <a:normAutofit/>
          </a:bodyPr>
          <a:lstStyle>
            <a:lvl1pPr marL="0" indent="0" algn="l">
              <a:buNone/>
              <a:defRPr sz="1350">
                <a:solidFill>
                  <a:srgbClr val="63544A"/>
                </a:solidFill>
              </a:defRPr>
            </a:lvl1pPr>
          </a:lstStyle>
          <a:p>
            <a:pPr lvl="0"/>
            <a:r>
              <a:rPr lang="en-US"/>
              <a:t>Click to edit Master text styles</a:t>
            </a:r>
          </a:p>
        </p:txBody>
      </p:sp>
      <p:pic>
        <p:nvPicPr>
          <p:cNvPr id="15" name="Picture 14">
            <a:extLst>
              <a:ext uri="{FF2B5EF4-FFF2-40B4-BE49-F238E27FC236}">
                <a16:creationId xmlns:a16="http://schemas.microsoft.com/office/drawing/2014/main" id="{11D55D61-1E4D-0C5F-3E81-64DDEE22AE1A}"/>
              </a:ext>
            </a:extLst>
          </p:cNvPr>
          <p:cNvPicPr>
            <a:picLocks noChangeAspect="1"/>
          </p:cNvPicPr>
          <p:nvPr userDrawn="1"/>
        </p:nvPicPr>
        <p:blipFill>
          <a:blip r:embed="rId4"/>
          <a:srcRect t="23" b="23"/>
          <a:stretch/>
        </p:blipFill>
        <p:spPr>
          <a:xfrm rot="21287594">
            <a:off x="5260597" y="971330"/>
            <a:ext cx="3331907" cy="3330398"/>
          </a:xfrm>
          <a:prstGeom prst="ellipse">
            <a:avLst/>
          </a:prstGeom>
          <a:ln w="28575" cap="rnd">
            <a:solidFill>
              <a:srgbClr val="63544A"/>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100878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_Opt3">
    <p:spTree>
      <p:nvGrpSpPr>
        <p:cNvPr id="1" name=""/>
        <p:cNvGrpSpPr/>
        <p:nvPr/>
      </p:nvGrpSpPr>
      <p:grpSpPr>
        <a:xfrm>
          <a:off x="0" y="0"/>
          <a:ext cx="0" cy="0"/>
          <a:chOff x="0" y="0"/>
          <a:chExt cx="0" cy="0"/>
        </a:xfrm>
      </p:grpSpPr>
      <p:pic>
        <p:nvPicPr>
          <p:cNvPr id="10" name="Picture 9" descr="A red and black circle&#10;&#10;Description automatically generated">
            <a:extLst>
              <a:ext uri="{FF2B5EF4-FFF2-40B4-BE49-F238E27FC236}">
                <a16:creationId xmlns:a16="http://schemas.microsoft.com/office/drawing/2014/main" id="{2B2DCC5E-3A6B-B31E-128C-ED478BB32813}"/>
              </a:ext>
            </a:extLst>
          </p:cNvPr>
          <p:cNvPicPr>
            <a:picLocks noChangeAspect="1"/>
          </p:cNvPicPr>
          <p:nvPr userDrawn="1"/>
        </p:nvPicPr>
        <p:blipFill>
          <a:blip r:embed="rId2"/>
          <a:srcRect l="62572" r="5934"/>
          <a:stretch/>
        </p:blipFill>
        <p:spPr>
          <a:xfrm>
            <a:off x="6267157" y="0"/>
            <a:ext cx="2876843" cy="5143500"/>
          </a:xfrm>
          <a:prstGeom prst="rect">
            <a:avLst/>
          </a:prstGeom>
        </p:spPr>
      </p:pic>
      <p:sp>
        <p:nvSpPr>
          <p:cNvPr id="2" name="Title 1">
            <a:extLst>
              <a:ext uri="{FF2B5EF4-FFF2-40B4-BE49-F238E27FC236}">
                <a16:creationId xmlns:a16="http://schemas.microsoft.com/office/drawing/2014/main" id="{5CEC5ED1-FA20-3CB7-DA9F-5D4B425E2654}"/>
              </a:ext>
            </a:extLst>
          </p:cNvPr>
          <p:cNvSpPr>
            <a:spLocks noGrp="1"/>
          </p:cNvSpPr>
          <p:nvPr>
            <p:ph type="ctrTitle"/>
          </p:nvPr>
        </p:nvSpPr>
        <p:spPr>
          <a:xfrm>
            <a:off x="551497" y="717831"/>
            <a:ext cx="4933950" cy="1790700"/>
          </a:xfrm>
        </p:spPr>
        <p:txBody>
          <a:bodyPr anchor="b">
            <a:noAutofit/>
          </a:bodyPr>
          <a:lstStyle>
            <a:lvl1pPr algn="l">
              <a:defRPr sz="3750" b="0">
                <a:solidFill>
                  <a:srgbClr val="63544A"/>
                </a:solidFill>
              </a:defRPr>
            </a:lvl1pPr>
          </a:lstStyle>
          <a:p>
            <a:r>
              <a:rPr lang="en-US"/>
              <a:t>Click to edit Master title style</a:t>
            </a:r>
          </a:p>
        </p:txBody>
      </p:sp>
      <p:sp>
        <p:nvSpPr>
          <p:cNvPr id="3" name="Subtitle 2">
            <a:extLst>
              <a:ext uri="{FF2B5EF4-FFF2-40B4-BE49-F238E27FC236}">
                <a16:creationId xmlns:a16="http://schemas.microsoft.com/office/drawing/2014/main" id="{8647038D-DB86-7CFE-D015-219969723A3E}"/>
              </a:ext>
            </a:extLst>
          </p:cNvPr>
          <p:cNvSpPr>
            <a:spLocks noGrp="1"/>
          </p:cNvSpPr>
          <p:nvPr>
            <p:ph type="subTitle" idx="1" hasCustomPrompt="1"/>
          </p:nvPr>
        </p:nvSpPr>
        <p:spPr>
          <a:xfrm>
            <a:off x="551497" y="2577587"/>
            <a:ext cx="4933950" cy="1241822"/>
          </a:xfrm>
        </p:spPr>
        <p:txBody>
          <a:bodyPr/>
          <a:lstStyle>
            <a:lvl1pPr marL="0" indent="0" algn="l">
              <a:buNone/>
              <a:defRPr sz="1800">
                <a:solidFill>
                  <a:srgbClr val="E4002B"/>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 Click to edit Master subtitle style</a:t>
            </a:r>
          </a:p>
        </p:txBody>
      </p:sp>
      <p:pic>
        <p:nvPicPr>
          <p:cNvPr id="8" name="Picture 7" descr="A logo of a bear&#10;&#10;Description automatically generated">
            <a:extLst>
              <a:ext uri="{FF2B5EF4-FFF2-40B4-BE49-F238E27FC236}">
                <a16:creationId xmlns:a16="http://schemas.microsoft.com/office/drawing/2014/main" id="{2D14C3D9-F033-09BC-19EC-3E752B877620}"/>
              </a:ext>
            </a:extLst>
          </p:cNvPr>
          <p:cNvPicPr>
            <a:picLocks noChangeAspect="1"/>
          </p:cNvPicPr>
          <p:nvPr userDrawn="1"/>
        </p:nvPicPr>
        <p:blipFill>
          <a:blip r:embed="rId3"/>
          <a:stretch>
            <a:fillRect/>
          </a:stretch>
        </p:blipFill>
        <p:spPr>
          <a:xfrm>
            <a:off x="386845" y="3884805"/>
            <a:ext cx="2363975" cy="1239180"/>
          </a:xfrm>
          <a:prstGeom prst="rect">
            <a:avLst/>
          </a:prstGeom>
        </p:spPr>
      </p:pic>
      <p:sp>
        <p:nvSpPr>
          <p:cNvPr id="13" name="Content Placeholder 13">
            <a:extLst>
              <a:ext uri="{FF2B5EF4-FFF2-40B4-BE49-F238E27FC236}">
                <a16:creationId xmlns:a16="http://schemas.microsoft.com/office/drawing/2014/main" id="{D4C3DA63-B55F-482E-EB94-32654A93A9B4}"/>
              </a:ext>
            </a:extLst>
          </p:cNvPr>
          <p:cNvSpPr>
            <a:spLocks noGrp="1"/>
          </p:cNvSpPr>
          <p:nvPr>
            <p:ph sz="quarter" idx="11"/>
          </p:nvPr>
        </p:nvSpPr>
        <p:spPr>
          <a:xfrm>
            <a:off x="643177" y="3334905"/>
            <a:ext cx="5401865" cy="377428"/>
          </a:xfrm>
        </p:spPr>
        <p:txBody>
          <a:bodyPr>
            <a:normAutofit/>
          </a:bodyPr>
          <a:lstStyle>
            <a:lvl1pPr marL="0" indent="0" algn="l">
              <a:buNone/>
              <a:defRPr sz="1350">
                <a:solidFill>
                  <a:srgbClr val="63544A"/>
                </a:solidFill>
              </a:defRPr>
            </a:lvl1pPr>
          </a:lstStyle>
          <a:p>
            <a:pPr lvl="0"/>
            <a:r>
              <a:rPr lang="en-US"/>
              <a:t>Click to edit Master text styles</a:t>
            </a:r>
          </a:p>
        </p:txBody>
      </p:sp>
      <p:pic>
        <p:nvPicPr>
          <p:cNvPr id="4" name="Picture 3">
            <a:extLst>
              <a:ext uri="{FF2B5EF4-FFF2-40B4-BE49-F238E27FC236}">
                <a16:creationId xmlns:a16="http://schemas.microsoft.com/office/drawing/2014/main" id="{8BCD061C-38C4-0ECC-F5E7-9462F0D69049}"/>
              </a:ext>
            </a:extLst>
          </p:cNvPr>
          <p:cNvPicPr>
            <a:picLocks/>
          </p:cNvPicPr>
          <p:nvPr userDrawn="1"/>
        </p:nvPicPr>
        <p:blipFill>
          <a:blip r:embed="rId4"/>
          <a:srcRect/>
          <a:stretch/>
        </p:blipFill>
        <p:spPr>
          <a:xfrm>
            <a:off x="5259515" y="968740"/>
            <a:ext cx="3332988" cy="3332988"/>
          </a:xfrm>
          <a:prstGeom prst="ellipse">
            <a:avLst/>
          </a:prstGeom>
          <a:ln w="285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798858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Slide_Opt3">
    <p:spTree>
      <p:nvGrpSpPr>
        <p:cNvPr id="1" name=""/>
        <p:cNvGrpSpPr/>
        <p:nvPr/>
      </p:nvGrpSpPr>
      <p:grpSpPr>
        <a:xfrm>
          <a:off x="0" y="0"/>
          <a:ext cx="0" cy="0"/>
          <a:chOff x="0" y="0"/>
          <a:chExt cx="0" cy="0"/>
        </a:xfrm>
      </p:grpSpPr>
      <p:pic>
        <p:nvPicPr>
          <p:cNvPr id="10" name="Picture 9" descr="A red and black circle&#10;&#10;Description automatically generated">
            <a:extLst>
              <a:ext uri="{FF2B5EF4-FFF2-40B4-BE49-F238E27FC236}">
                <a16:creationId xmlns:a16="http://schemas.microsoft.com/office/drawing/2014/main" id="{2B2DCC5E-3A6B-B31E-128C-ED478BB32813}"/>
              </a:ext>
            </a:extLst>
          </p:cNvPr>
          <p:cNvPicPr>
            <a:picLocks noChangeAspect="1"/>
          </p:cNvPicPr>
          <p:nvPr userDrawn="1"/>
        </p:nvPicPr>
        <p:blipFill>
          <a:blip r:embed="rId2"/>
          <a:srcRect l="62572" r="5934"/>
          <a:stretch/>
        </p:blipFill>
        <p:spPr>
          <a:xfrm>
            <a:off x="6267157" y="0"/>
            <a:ext cx="2876843" cy="5143500"/>
          </a:xfrm>
          <a:prstGeom prst="rect">
            <a:avLst/>
          </a:prstGeom>
        </p:spPr>
      </p:pic>
      <p:sp>
        <p:nvSpPr>
          <p:cNvPr id="2" name="Title 1">
            <a:extLst>
              <a:ext uri="{FF2B5EF4-FFF2-40B4-BE49-F238E27FC236}">
                <a16:creationId xmlns:a16="http://schemas.microsoft.com/office/drawing/2014/main" id="{5CEC5ED1-FA20-3CB7-DA9F-5D4B425E2654}"/>
              </a:ext>
            </a:extLst>
          </p:cNvPr>
          <p:cNvSpPr>
            <a:spLocks noGrp="1"/>
          </p:cNvSpPr>
          <p:nvPr>
            <p:ph type="ctrTitle"/>
          </p:nvPr>
        </p:nvSpPr>
        <p:spPr>
          <a:xfrm>
            <a:off x="551497" y="717831"/>
            <a:ext cx="4933950" cy="1790700"/>
          </a:xfrm>
        </p:spPr>
        <p:txBody>
          <a:bodyPr anchor="b">
            <a:noAutofit/>
          </a:bodyPr>
          <a:lstStyle>
            <a:lvl1pPr algn="l">
              <a:defRPr sz="3750" b="0">
                <a:solidFill>
                  <a:srgbClr val="63544A"/>
                </a:solidFill>
              </a:defRPr>
            </a:lvl1pPr>
          </a:lstStyle>
          <a:p>
            <a:r>
              <a:rPr lang="en-US"/>
              <a:t>Click to edit Master title style</a:t>
            </a:r>
          </a:p>
        </p:txBody>
      </p:sp>
      <p:sp>
        <p:nvSpPr>
          <p:cNvPr id="3" name="Subtitle 2">
            <a:extLst>
              <a:ext uri="{FF2B5EF4-FFF2-40B4-BE49-F238E27FC236}">
                <a16:creationId xmlns:a16="http://schemas.microsoft.com/office/drawing/2014/main" id="{8647038D-DB86-7CFE-D015-219969723A3E}"/>
              </a:ext>
            </a:extLst>
          </p:cNvPr>
          <p:cNvSpPr>
            <a:spLocks noGrp="1"/>
          </p:cNvSpPr>
          <p:nvPr>
            <p:ph type="subTitle" idx="1" hasCustomPrompt="1"/>
          </p:nvPr>
        </p:nvSpPr>
        <p:spPr>
          <a:xfrm>
            <a:off x="551497" y="2577587"/>
            <a:ext cx="4933950" cy="1241822"/>
          </a:xfrm>
        </p:spPr>
        <p:txBody>
          <a:bodyPr/>
          <a:lstStyle>
            <a:lvl1pPr marL="0" indent="0" algn="l">
              <a:buNone/>
              <a:defRPr sz="1800">
                <a:solidFill>
                  <a:srgbClr val="E4002B"/>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 Click to edit Master subtitle style</a:t>
            </a:r>
          </a:p>
        </p:txBody>
      </p:sp>
      <p:pic>
        <p:nvPicPr>
          <p:cNvPr id="8" name="Picture 7" descr="A logo of a bear&#10;&#10;Description automatically generated">
            <a:extLst>
              <a:ext uri="{FF2B5EF4-FFF2-40B4-BE49-F238E27FC236}">
                <a16:creationId xmlns:a16="http://schemas.microsoft.com/office/drawing/2014/main" id="{2D14C3D9-F033-09BC-19EC-3E752B877620}"/>
              </a:ext>
            </a:extLst>
          </p:cNvPr>
          <p:cNvPicPr>
            <a:picLocks noChangeAspect="1"/>
          </p:cNvPicPr>
          <p:nvPr userDrawn="1"/>
        </p:nvPicPr>
        <p:blipFill>
          <a:blip r:embed="rId3"/>
          <a:stretch>
            <a:fillRect/>
          </a:stretch>
        </p:blipFill>
        <p:spPr>
          <a:xfrm>
            <a:off x="386845" y="3884805"/>
            <a:ext cx="2363975" cy="1239180"/>
          </a:xfrm>
          <a:prstGeom prst="rect">
            <a:avLst/>
          </a:prstGeom>
        </p:spPr>
      </p:pic>
      <p:sp>
        <p:nvSpPr>
          <p:cNvPr id="13" name="Content Placeholder 13">
            <a:extLst>
              <a:ext uri="{FF2B5EF4-FFF2-40B4-BE49-F238E27FC236}">
                <a16:creationId xmlns:a16="http://schemas.microsoft.com/office/drawing/2014/main" id="{D4C3DA63-B55F-482E-EB94-32654A93A9B4}"/>
              </a:ext>
            </a:extLst>
          </p:cNvPr>
          <p:cNvSpPr>
            <a:spLocks noGrp="1"/>
          </p:cNvSpPr>
          <p:nvPr>
            <p:ph sz="quarter" idx="11"/>
          </p:nvPr>
        </p:nvSpPr>
        <p:spPr>
          <a:xfrm>
            <a:off x="643177" y="3334905"/>
            <a:ext cx="5401865" cy="377428"/>
          </a:xfrm>
        </p:spPr>
        <p:txBody>
          <a:bodyPr>
            <a:normAutofit/>
          </a:bodyPr>
          <a:lstStyle>
            <a:lvl1pPr marL="0" indent="0" algn="l">
              <a:buNone/>
              <a:defRPr sz="1350">
                <a:solidFill>
                  <a:srgbClr val="63544A"/>
                </a:solidFill>
              </a:defRPr>
            </a:lvl1pPr>
          </a:lstStyle>
          <a:p>
            <a:pPr lvl="0"/>
            <a:r>
              <a:rPr lang="en-US"/>
              <a:t>Click to edit Master text styles</a:t>
            </a:r>
          </a:p>
        </p:txBody>
      </p:sp>
      <p:pic>
        <p:nvPicPr>
          <p:cNvPr id="4" name="Picture 3">
            <a:extLst>
              <a:ext uri="{FF2B5EF4-FFF2-40B4-BE49-F238E27FC236}">
                <a16:creationId xmlns:a16="http://schemas.microsoft.com/office/drawing/2014/main" id="{8BCD061C-38C4-0ECC-F5E7-9462F0D69049}"/>
              </a:ext>
            </a:extLst>
          </p:cNvPr>
          <p:cNvPicPr>
            <a:picLocks/>
          </p:cNvPicPr>
          <p:nvPr userDrawn="1"/>
        </p:nvPicPr>
        <p:blipFill>
          <a:blip r:embed="rId4"/>
          <a:srcRect l="8379" t="8379"/>
          <a:stretch/>
        </p:blipFill>
        <p:spPr>
          <a:xfrm>
            <a:off x="5259515" y="968740"/>
            <a:ext cx="3332988" cy="3332988"/>
          </a:xfrm>
          <a:prstGeom prst="ellipse">
            <a:avLst/>
          </a:prstGeom>
          <a:ln w="285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34641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_Opt4">
    <p:spTree>
      <p:nvGrpSpPr>
        <p:cNvPr id="1" name=""/>
        <p:cNvGrpSpPr/>
        <p:nvPr/>
      </p:nvGrpSpPr>
      <p:grpSpPr>
        <a:xfrm>
          <a:off x="0" y="0"/>
          <a:ext cx="0" cy="0"/>
          <a:chOff x="0" y="0"/>
          <a:chExt cx="0" cy="0"/>
        </a:xfrm>
      </p:grpSpPr>
      <p:pic>
        <p:nvPicPr>
          <p:cNvPr id="10" name="Picture 9" descr="A red and black circle&#10;&#10;Description automatically generated">
            <a:extLst>
              <a:ext uri="{FF2B5EF4-FFF2-40B4-BE49-F238E27FC236}">
                <a16:creationId xmlns:a16="http://schemas.microsoft.com/office/drawing/2014/main" id="{2B2DCC5E-3A6B-B31E-128C-ED478BB32813}"/>
              </a:ext>
            </a:extLst>
          </p:cNvPr>
          <p:cNvPicPr>
            <a:picLocks noChangeAspect="1"/>
          </p:cNvPicPr>
          <p:nvPr userDrawn="1"/>
        </p:nvPicPr>
        <p:blipFill>
          <a:blip r:embed="rId2"/>
          <a:srcRect l="62572" r="5934"/>
          <a:stretch/>
        </p:blipFill>
        <p:spPr>
          <a:xfrm>
            <a:off x="6267157" y="0"/>
            <a:ext cx="2876843" cy="5143500"/>
          </a:xfrm>
          <a:prstGeom prst="rect">
            <a:avLst/>
          </a:prstGeom>
        </p:spPr>
      </p:pic>
      <p:sp>
        <p:nvSpPr>
          <p:cNvPr id="2" name="Title 1">
            <a:extLst>
              <a:ext uri="{FF2B5EF4-FFF2-40B4-BE49-F238E27FC236}">
                <a16:creationId xmlns:a16="http://schemas.microsoft.com/office/drawing/2014/main" id="{5CEC5ED1-FA20-3CB7-DA9F-5D4B425E2654}"/>
              </a:ext>
            </a:extLst>
          </p:cNvPr>
          <p:cNvSpPr>
            <a:spLocks noGrp="1"/>
          </p:cNvSpPr>
          <p:nvPr>
            <p:ph type="ctrTitle"/>
          </p:nvPr>
        </p:nvSpPr>
        <p:spPr>
          <a:xfrm>
            <a:off x="551497" y="717831"/>
            <a:ext cx="4933950" cy="1790700"/>
          </a:xfrm>
        </p:spPr>
        <p:txBody>
          <a:bodyPr anchor="b">
            <a:noAutofit/>
          </a:bodyPr>
          <a:lstStyle>
            <a:lvl1pPr algn="l">
              <a:defRPr sz="3750" b="0">
                <a:solidFill>
                  <a:srgbClr val="63544A"/>
                </a:solidFill>
              </a:defRPr>
            </a:lvl1pPr>
          </a:lstStyle>
          <a:p>
            <a:r>
              <a:rPr lang="en-US"/>
              <a:t>Click to edit Master title style</a:t>
            </a:r>
          </a:p>
        </p:txBody>
      </p:sp>
      <p:sp>
        <p:nvSpPr>
          <p:cNvPr id="3" name="Subtitle 2">
            <a:extLst>
              <a:ext uri="{FF2B5EF4-FFF2-40B4-BE49-F238E27FC236}">
                <a16:creationId xmlns:a16="http://schemas.microsoft.com/office/drawing/2014/main" id="{8647038D-DB86-7CFE-D015-219969723A3E}"/>
              </a:ext>
            </a:extLst>
          </p:cNvPr>
          <p:cNvSpPr>
            <a:spLocks noGrp="1"/>
          </p:cNvSpPr>
          <p:nvPr>
            <p:ph type="subTitle" idx="1" hasCustomPrompt="1"/>
          </p:nvPr>
        </p:nvSpPr>
        <p:spPr>
          <a:xfrm>
            <a:off x="551497" y="2577587"/>
            <a:ext cx="4933950" cy="1241822"/>
          </a:xfrm>
        </p:spPr>
        <p:txBody>
          <a:bodyPr/>
          <a:lstStyle>
            <a:lvl1pPr marL="0" indent="0" algn="l">
              <a:buNone/>
              <a:defRPr sz="1800">
                <a:solidFill>
                  <a:srgbClr val="E4002B"/>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 Click to edit Master subtitle style</a:t>
            </a:r>
          </a:p>
        </p:txBody>
      </p:sp>
      <p:pic>
        <p:nvPicPr>
          <p:cNvPr id="8" name="Picture 7" descr="A logo of a bear&#10;&#10;Description automatically generated">
            <a:extLst>
              <a:ext uri="{FF2B5EF4-FFF2-40B4-BE49-F238E27FC236}">
                <a16:creationId xmlns:a16="http://schemas.microsoft.com/office/drawing/2014/main" id="{2D14C3D9-F033-09BC-19EC-3E752B877620}"/>
              </a:ext>
            </a:extLst>
          </p:cNvPr>
          <p:cNvPicPr>
            <a:picLocks noChangeAspect="1"/>
          </p:cNvPicPr>
          <p:nvPr userDrawn="1"/>
        </p:nvPicPr>
        <p:blipFill>
          <a:blip r:embed="rId3"/>
          <a:stretch>
            <a:fillRect/>
          </a:stretch>
        </p:blipFill>
        <p:spPr>
          <a:xfrm>
            <a:off x="386845" y="3884805"/>
            <a:ext cx="2363975" cy="1239180"/>
          </a:xfrm>
          <a:prstGeom prst="rect">
            <a:avLst/>
          </a:prstGeom>
        </p:spPr>
      </p:pic>
      <p:sp>
        <p:nvSpPr>
          <p:cNvPr id="13" name="Content Placeholder 13">
            <a:extLst>
              <a:ext uri="{FF2B5EF4-FFF2-40B4-BE49-F238E27FC236}">
                <a16:creationId xmlns:a16="http://schemas.microsoft.com/office/drawing/2014/main" id="{D4C3DA63-B55F-482E-EB94-32654A93A9B4}"/>
              </a:ext>
            </a:extLst>
          </p:cNvPr>
          <p:cNvSpPr>
            <a:spLocks noGrp="1"/>
          </p:cNvSpPr>
          <p:nvPr>
            <p:ph sz="quarter" idx="11"/>
          </p:nvPr>
        </p:nvSpPr>
        <p:spPr>
          <a:xfrm>
            <a:off x="643177" y="3334905"/>
            <a:ext cx="5401865" cy="377428"/>
          </a:xfrm>
        </p:spPr>
        <p:txBody>
          <a:bodyPr>
            <a:normAutofit/>
          </a:bodyPr>
          <a:lstStyle>
            <a:lvl1pPr marL="0" indent="0" algn="l">
              <a:buNone/>
              <a:defRPr sz="1350">
                <a:solidFill>
                  <a:srgbClr val="63544A"/>
                </a:solidFill>
              </a:defRPr>
            </a:lvl1pPr>
          </a:lstStyle>
          <a:p>
            <a:pPr lvl="0"/>
            <a:r>
              <a:rPr lang="en-US"/>
              <a:t>Click to edit Master text styles</a:t>
            </a:r>
          </a:p>
        </p:txBody>
      </p:sp>
      <p:pic>
        <p:nvPicPr>
          <p:cNvPr id="4" name="Picture 3">
            <a:extLst>
              <a:ext uri="{FF2B5EF4-FFF2-40B4-BE49-F238E27FC236}">
                <a16:creationId xmlns:a16="http://schemas.microsoft.com/office/drawing/2014/main" id="{8BCD061C-38C4-0ECC-F5E7-9462F0D69049}"/>
              </a:ext>
            </a:extLst>
          </p:cNvPr>
          <p:cNvPicPr>
            <a:picLocks/>
          </p:cNvPicPr>
          <p:nvPr userDrawn="1"/>
        </p:nvPicPr>
        <p:blipFill>
          <a:blip r:embed="rId4"/>
          <a:srcRect l="4333" t="4333" r="12683" b="12683"/>
          <a:stretch/>
        </p:blipFill>
        <p:spPr>
          <a:xfrm>
            <a:off x="5259515" y="968740"/>
            <a:ext cx="3332988" cy="3332988"/>
          </a:xfrm>
          <a:prstGeom prst="ellipse">
            <a:avLst/>
          </a:prstGeom>
          <a:ln w="285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408911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_No Image">
    <p:spTree>
      <p:nvGrpSpPr>
        <p:cNvPr id="1" name=""/>
        <p:cNvGrpSpPr/>
        <p:nvPr/>
      </p:nvGrpSpPr>
      <p:grpSpPr>
        <a:xfrm>
          <a:off x="0" y="0"/>
          <a:ext cx="0" cy="0"/>
          <a:chOff x="0" y="0"/>
          <a:chExt cx="0" cy="0"/>
        </a:xfrm>
      </p:grpSpPr>
      <p:pic>
        <p:nvPicPr>
          <p:cNvPr id="10" name="Picture 9" descr="A red and black circle&#10;&#10;Description automatically generated">
            <a:extLst>
              <a:ext uri="{FF2B5EF4-FFF2-40B4-BE49-F238E27FC236}">
                <a16:creationId xmlns:a16="http://schemas.microsoft.com/office/drawing/2014/main" id="{2B2DCC5E-3A6B-B31E-128C-ED478BB32813}"/>
              </a:ext>
            </a:extLst>
          </p:cNvPr>
          <p:cNvPicPr>
            <a:picLocks noChangeAspect="1"/>
          </p:cNvPicPr>
          <p:nvPr userDrawn="1"/>
        </p:nvPicPr>
        <p:blipFill>
          <a:blip r:embed="rId2"/>
          <a:srcRect l="62572" r="5934"/>
          <a:stretch/>
        </p:blipFill>
        <p:spPr>
          <a:xfrm>
            <a:off x="6267157" y="0"/>
            <a:ext cx="2876843" cy="5143500"/>
          </a:xfrm>
          <a:prstGeom prst="rect">
            <a:avLst/>
          </a:prstGeom>
        </p:spPr>
      </p:pic>
      <p:sp>
        <p:nvSpPr>
          <p:cNvPr id="2" name="Title 1">
            <a:extLst>
              <a:ext uri="{FF2B5EF4-FFF2-40B4-BE49-F238E27FC236}">
                <a16:creationId xmlns:a16="http://schemas.microsoft.com/office/drawing/2014/main" id="{5CEC5ED1-FA20-3CB7-DA9F-5D4B425E2654}"/>
              </a:ext>
            </a:extLst>
          </p:cNvPr>
          <p:cNvSpPr>
            <a:spLocks noGrp="1"/>
          </p:cNvSpPr>
          <p:nvPr>
            <p:ph type="ctrTitle"/>
          </p:nvPr>
        </p:nvSpPr>
        <p:spPr>
          <a:xfrm>
            <a:off x="551497" y="717831"/>
            <a:ext cx="4933950" cy="1790700"/>
          </a:xfrm>
        </p:spPr>
        <p:txBody>
          <a:bodyPr anchor="b">
            <a:noAutofit/>
          </a:bodyPr>
          <a:lstStyle>
            <a:lvl1pPr algn="l">
              <a:defRPr sz="3750" b="0">
                <a:solidFill>
                  <a:srgbClr val="63544A"/>
                </a:solidFill>
              </a:defRPr>
            </a:lvl1pPr>
          </a:lstStyle>
          <a:p>
            <a:r>
              <a:rPr lang="en-US"/>
              <a:t>Click to edit Master title style</a:t>
            </a:r>
          </a:p>
        </p:txBody>
      </p:sp>
      <p:sp>
        <p:nvSpPr>
          <p:cNvPr id="3" name="Subtitle 2">
            <a:extLst>
              <a:ext uri="{FF2B5EF4-FFF2-40B4-BE49-F238E27FC236}">
                <a16:creationId xmlns:a16="http://schemas.microsoft.com/office/drawing/2014/main" id="{8647038D-DB86-7CFE-D015-219969723A3E}"/>
              </a:ext>
            </a:extLst>
          </p:cNvPr>
          <p:cNvSpPr>
            <a:spLocks noGrp="1"/>
          </p:cNvSpPr>
          <p:nvPr>
            <p:ph type="subTitle" idx="1" hasCustomPrompt="1"/>
          </p:nvPr>
        </p:nvSpPr>
        <p:spPr>
          <a:xfrm>
            <a:off x="551497" y="2577587"/>
            <a:ext cx="4933950" cy="1241822"/>
          </a:xfrm>
        </p:spPr>
        <p:txBody>
          <a:bodyPr/>
          <a:lstStyle>
            <a:lvl1pPr marL="0" indent="0" algn="l">
              <a:buNone/>
              <a:defRPr sz="1800">
                <a:solidFill>
                  <a:srgbClr val="E4002B"/>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 Click to edit Master subtitle style</a:t>
            </a:r>
          </a:p>
        </p:txBody>
      </p:sp>
      <p:pic>
        <p:nvPicPr>
          <p:cNvPr id="8" name="Picture 7" descr="A logo of a bear&#10;&#10;Description automatically generated">
            <a:extLst>
              <a:ext uri="{FF2B5EF4-FFF2-40B4-BE49-F238E27FC236}">
                <a16:creationId xmlns:a16="http://schemas.microsoft.com/office/drawing/2014/main" id="{2D14C3D9-F033-09BC-19EC-3E752B877620}"/>
              </a:ext>
            </a:extLst>
          </p:cNvPr>
          <p:cNvPicPr>
            <a:picLocks noChangeAspect="1"/>
          </p:cNvPicPr>
          <p:nvPr userDrawn="1"/>
        </p:nvPicPr>
        <p:blipFill>
          <a:blip r:embed="rId3"/>
          <a:stretch>
            <a:fillRect/>
          </a:stretch>
        </p:blipFill>
        <p:spPr>
          <a:xfrm>
            <a:off x="386845" y="3884805"/>
            <a:ext cx="2363975" cy="1239180"/>
          </a:xfrm>
          <a:prstGeom prst="rect">
            <a:avLst/>
          </a:prstGeom>
        </p:spPr>
      </p:pic>
      <p:sp>
        <p:nvSpPr>
          <p:cNvPr id="13" name="Content Placeholder 13">
            <a:extLst>
              <a:ext uri="{FF2B5EF4-FFF2-40B4-BE49-F238E27FC236}">
                <a16:creationId xmlns:a16="http://schemas.microsoft.com/office/drawing/2014/main" id="{D4C3DA63-B55F-482E-EB94-32654A93A9B4}"/>
              </a:ext>
            </a:extLst>
          </p:cNvPr>
          <p:cNvSpPr>
            <a:spLocks noGrp="1"/>
          </p:cNvSpPr>
          <p:nvPr>
            <p:ph sz="quarter" idx="11"/>
          </p:nvPr>
        </p:nvSpPr>
        <p:spPr>
          <a:xfrm>
            <a:off x="643177" y="3334905"/>
            <a:ext cx="5401865" cy="377428"/>
          </a:xfrm>
        </p:spPr>
        <p:txBody>
          <a:bodyPr>
            <a:normAutofit/>
          </a:bodyPr>
          <a:lstStyle>
            <a:lvl1pPr marL="0" indent="0" algn="l">
              <a:buNone/>
              <a:defRPr sz="1350">
                <a:solidFill>
                  <a:srgbClr val="63544A"/>
                </a:solidFill>
              </a:defRPr>
            </a:lvl1pPr>
          </a:lstStyle>
          <a:p>
            <a:pPr lvl="0"/>
            <a:r>
              <a:rPr lang="en-US"/>
              <a:t>Click to edit Master text styles</a:t>
            </a:r>
          </a:p>
        </p:txBody>
      </p:sp>
    </p:spTree>
    <p:extLst>
      <p:ext uri="{BB962C8B-B14F-4D97-AF65-F5344CB8AC3E}">
        <p14:creationId xmlns:p14="http://schemas.microsoft.com/office/powerpoint/2010/main" val="968660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genda_Opt1">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8A76D5C1-B3EE-CA0F-83D9-AF0E8C072643}"/>
              </a:ext>
            </a:extLst>
          </p:cNvPr>
          <p:cNvSpPr>
            <a:spLocks noGrp="1"/>
          </p:cNvSpPr>
          <p:nvPr>
            <p:ph type="dt" sz="half" idx="10"/>
          </p:nvPr>
        </p:nvSpPr>
        <p:spPr>
          <a:xfrm>
            <a:off x="4504577" y="4767263"/>
            <a:ext cx="2057400" cy="273844"/>
          </a:xfrm>
        </p:spPr>
        <p:txBody>
          <a:bodyPr/>
          <a:lstStyle/>
          <a:p>
            <a:fld id="{396CA57B-EC3C-7C47-B62F-E5FE05471F55}" type="datetime1">
              <a:rPr lang="en-US" smtClean="0"/>
              <a:t>7/6/2026</a:t>
            </a:fld>
            <a:endParaRPr lang="en-US"/>
          </a:p>
        </p:txBody>
      </p:sp>
      <p:pic>
        <p:nvPicPr>
          <p:cNvPr id="7" name="Espace réservé pour une image  4">
            <a:extLst>
              <a:ext uri="{FF2B5EF4-FFF2-40B4-BE49-F238E27FC236}">
                <a16:creationId xmlns:a16="http://schemas.microsoft.com/office/drawing/2014/main" id="{BC5FF76A-1895-671C-663B-632C7EAC6372}"/>
              </a:ext>
            </a:extLst>
          </p:cNvPr>
          <p:cNvPicPr>
            <a:picLocks noChangeAspect="1" noChangeArrowheads="1"/>
          </p:cNvPicPr>
          <p:nvPr userDrawn="1"/>
        </p:nvPicPr>
        <p:blipFill>
          <a:blip r:embed="rId2"/>
          <a:srcRect l="11047" r="11047"/>
          <a:stretch/>
        </p:blipFill>
        <p:spPr bwMode="auto">
          <a:xfrm>
            <a:off x="5600700" y="0"/>
            <a:ext cx="35433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0494110C-C4A0-2D0C-675B-9C95E00066F2}"/>
              </a:ext>
            </a:extLst>
          </p:cNvPr>
          <p:cNvSpPr>
            <a:spLocks noGrp="1"/>
          </p:cNvSpPr>
          <p:nvPr>
            <p:ph type="title" hasCustomPrompt="1"/>
          </p:nvPr>
        </p:nvSpPr>
        <p:spPr>
          <a:xfrm>
            <a:off x="628650" y="273844"/>
            <a:ext cx="4819650" cy="994172"/>
          </a:xfrm>
        </p:spPr>
        <p:txBody>
          <a:bodyPr/>
          <a:lstStyle/>
          <a:p>
            <a:r>
              <a:rPr lang="en-US"/>
              <a:t>Agenda</a:t>
            </a:r>
          </a:p>
        </p:txBody>
      </p:sp>
      <p:sp>
        <p:nvSpPr>
          <p:cNvPr id="9" name="Espace réservé du texte 2">
            <a:extLst>
              <a:ext uri="{FF2B5EF4-FFF2-40B4-BE49-F238E27FC236}">
                <a16:creationId xmlns:a16="http://schemas.microsoft.com/office/drawing/2014/main" id="{227CE50E-FD91-4542-7803-DB574BC9700E}"/>
              </a:ext>
            </a:extLst>
          </p:cNvPr>
          <p:cNvSpPr>
            <a:spLocks noGrp="1"/>
          </p:cNvSpPr>
          <p:nvPr>
            <p:ph type="body" sz="quarter" idx="11" hasCustomPrompt="1"/>
          </p:nvPr>
        </p:nvSpPr>
        <p:spPr>
          <a:xfrm>
            <a:off x="628650" y="1229269"/>
            <a:ext cx="4819650" cy="3576742"/>
          </a:xfrm>
        </p:spPr>
        <p:txBody>
          <a:bodyPr/>
          <a:lstStyle>
            <a:lvl1pPr marL="385763" indent="-385763">
              <a:buFont typeface="+mj-lt"/>
              <a:buAutoNum type="arabicPeriod"/>
              <a:defRPr/>
            </a:lvl1pPr>
            <a:lvl2pPr marL="342900" indent="0">
              <a:buFont typeface="+mj-lt"/>
              <a:buNone/>
              <a:defRPr/>
            </a:lvl2pPr>
            <a:lvl3pPr marL="1028700" indent="-342900">
              <a:buFont typeface="+mj-lt"/>
              <a:buAutoNum type="arabicPeriod"/>
              <a:defRPr/>
            </a:lvl3pPr>
            <a:lvl4pPr marL="1285875" indent="-257175">
              <a:buFont typeface="+mj-lt"/>
              <a:buAutoNum type="arabicPeriod"/>
              <a:defRPr/>
            </a:lvl4pPr>
            <a:lvl5pPr marL="1628775" indent="-257175">
              <a:buFont typeface="+mj-lt"/>
              <a:buAutoNum type="arabicPeriod"/>
              <a:defRPr/>
            </a:lvl5pPr>
          </a:lstStyle>
          <a:p>
            <a:pPr lvl="0"/>
            <a:r>
              <a:rPr lang="en-US"/>
              <a:t>Agenda item 1</a:t>
            </a:r>
          </a:p>
          <a:p>
            <a:pPr lvl="0"/>
            <a:r>
              <a:rPr lang="en-US"/>
              <a:t>Agenda item 2</a:t>
            </a:r>
          </a:p>
          <a:p>
            <a:pPr lvl="0"/>
            <a:r>
              <a:rPr lang="en-US"/>
              <a:t>Agenda item 3</a:t>
            </a:r>
          </a:p>
          <a:p>
            <a:pPr lvl="0"/>
            <a:r>
              <a:rPr lang="en-US"/>
              <a:t>Agenda item 4</a:t>
            </a:r>
          </a:p>
          <a:p>
            <a:pPr lvl="0"/>
            <a:r>
              <a:rPr lang="en-US"/>
              <a:t>Agenda item 5</a:t>
            </a:r>
          </a:p>
          <a:p>
            <a:pPr lvl="0"/>
            <a:r>
              <a:rPr lang="en-US"/>
              <a:t>Agenda item 6</a:t>
            </a:r>
          </a:p>
          <a:p>
            <a:pPr lvl="0"/>
            <a:r>
              <a:rPr lang="en-US"/>
              <a:t>Agenda item 7</a:t>
            </a:r>
          </a:p>
          <a:p>
            <a:pPr lvl="0"/>
            <a:r>
              <a:rPr lang="en-US"/>
              <a:t>Agenda item 8</a:t>
            </a:r>
          </a:p>
          <a:p>
            <a:pPr lvl="0"/>
            <a:endParaRPr lang="en-US"/>
          </a:p>
        </p:txBody>
      </p:sp>
      <p:sp>
        <p:nvSpPr>
          <p:cNvPr id="10" name="TextBox 9">
            <a:extLst>
              <a:ext uri="{FF2B5EF4-FFF2-40B4-BE49-F238E27FC236}">
                <a16:creationId xmlns:a16="http://schemas.microsoft.com/office/drawing/2014/main" id="{60FB30D8-AA28-51E8-FFBE-3B90D4BA4B02}"/>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lumMod val="50000"/>
                  </a:schemeClr>
                </a:solidFill>
                <a:effectLst/>
              </a:rPr>
              <a:t>CHILDREN’S NATIONAL HOSPITAL</a:t>
            </a:r>
          </a:p>
        </p:txBody>
      </p:sp>
    </p:spTree>
    <p:extLst>
      <p:ext uri="{BB962C8B-B14F-4D97-AF65-F5344CB8AC3E}">
        <p14:creationId xmlns:p14="http://schemas.microsoft.com/office/powerpoint/2010/main" val="1230487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D310C9-4F89-6640-B04F-5BBE30748352}" type="datetimeFigureOut">
              <a:rPr lang="en-US" smtClean="0"/>
              <a:t>7/6/2026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61281D-9F8F-594E-B822-3F45196461E9}"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genda_Opt2">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8A76D5C1-B3EE-CA0F-83D9-AF0E8C072643}"/>
              </a:ext>
            </a:extLst>
          </p:cNvPr>
          <p:cNvSpPr>
            <a:spLocks noGrp="1"/>
          </p:cNvSpPr>
          <p:nvPr>
            <p:ph type="dt" sz="half" idx="10"/>
          </p:nvPr>
        </p:nvSpPr>
        <p:spPr>
          <a:xfrm>
            <a:off x="4504577" y="4767263"/>
            <a:ext cx="2057400" cy="273844"/>
          </a:xfrm>
        </p:spPr>
        <p:txBody>
          <a:bodyPr/>
          <a:lstStyle/>
          <a:p>
            <a:fld id="{396CA57B-EC3C-7C47-B62F-E5FE05471F55}" type="datetime1">
              <a:rPr lang="en-US" smtClean="0"/>
              <a:t>7/6/2026</a:t>
            </a:fld>
            <a:endParaRPr lang="en-US"/>
          </a:p>
        </p:txBody>
      </p:sp>
      <p:pic>
        <p:nvPicPr>
          <p:cNvPr id="7" name="Espace réservé pour une image  4">
            <a:extLst>
              <a:ext uri="{FF2B5EF4-FFF2-40B4-BE49-F238E27FC236}">
                <a16:creationId xmlns:a16="http://schemas.microsoft.com/office/drawing/2014/main" id="{BC5FF76A-1895-671C-663B-632C7EAC6372}"/>
              </a:ext>
            </a:extLst>
          </p:cNvPr>
          <p:cNvPicPr>
            <a:picLocks noChangeAspect="1" noChangeArrowheads="1"/>
          </p:cNvPicPr>
          <p:nvPr userDrawn="1"/>
        </p:nvPicPr>
        <p:blipFill rotWithShape="1">
          <a:blip r:embed="rId2"/>
          <a:srcRect l="4313" r="22744"/>
          <a:stretch/>
        </p:blipFill>
        <p:spPr bwMode="auto">
          <a:xfrm>
            <a:off x="5600700" y="0"/>
            <a:ext cx="35433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0494110C-C4A0-2D0C-675B-9C95E00066F2}"/>
              </a:ext>
            </a:extLst>
          </p:cNvPr>
          <p:cNvSpPr>
            <a:spLocks noGrp="1"/>
          </p:cNvSpPr>
          <p:nvPr>
            <p:ph type="title" hasCustomPrompt="1"/>
          </p:nvPr>
        </p:nvSpPr>
        <p:spPr>
          <a:xfrm>
            <a:off x="628650" y="273844"/>
            <a:ext cx="4762500" cy="994172"/>
          </a:xfrm>
        </p:spPr>
        <p:txBody>
          <a:bodyPr/>
          <a:lstStyle/>
          <a:p>
            <a:r>
              <a:rPr lang="en-US"/>
              <a:t>Agenda</a:t>
            </a:r>
          </a:p>
        </p:txBody>
      </p:sp>
      <p:sp>
        <p:nvSpPr>
          <p:cNvPr id="9" name="Espace réservé du texte 2">
            <a:extLst>
              <a:ext uri="{FF2B5EF4-FFF2-40B4-BE49-F238E27FC236}">
                <a16:creationId xmlns:a16="http://schemas.microsoft.com/office/drawing/2014/main" id="{227CE50E-FD91-4542-7803-DB574BC9700E}"/>
              </a:ext>
            </a:extLst>
          </p:cNvPr>
          <p:cNvSpPr>
            <a:spLocks noGrp="1"/>
          </p:cNvSpPr>
          <p:nvPr>
            <p:ph type="body" sz="quarter" idx="11" hasCustomPrompt="1"/>
          </p:nvPr>
        </p:nvSpPr>
        <p:spPr>
          <a:xfrm>
            <a:off x="628650" y="1229269"/>
            <a:ext cx="4762500" cy="3576742"/>
          </a:xfrm>
        </p:spPr>
        <p:txBody>
          <a:bodyPr/>
          <a:lstStyle>
            <a:lvl1pPr marL="385763" indent="-385763">
              <a:buFont typeface="+mj-lt"/>
              <a:buAutoNum type="arabicPeriod"/>
              <a:defRPr/>
            </a:lvl1pPr>
            <a:lvl2pPr marL="342900" indent="0">
              <a:buFont typeface="+mj-lt"/>
              <a:buNone/>
              <a:defRPr/>
            </a:lvl2pPr>
            <a:lvl3pPr marL="1028700" indent="-342900">
              <a:buFont typeface="+mj-lt"/>
              <a:buAutoNum type="arabicPeriod"/>
              <a:defRPr/>
            </a:lvl3pPr>
            <a:lvl4pPr marL="1285875" indent="-257175">
              <a:buFont typeface="+mj-lt"/>
              <a:buAutoNum type="arabicPeriod"/>
              <a:defRPr/>
            </a:lvl4pPr>
            <a:lvl5pPr marL="1628775" indent="-257175">
              <a:buFont typeface="+mj-lt"/>
              <a:buAutoNum type="arabicPeriod"/>
              <a:defRPr/>
            </a:lvl5pPr>
          </a:lstStyle>
          <a:p>
            <a:pPr lvl="0"/>
            <a:r>
              <a:rPr lang="en-US"/>
              <a:t>Agenda item 1</a:t>
            </a:r>
          </a:p>
          <a:p>
            <a:pPr lvl="0"/>
            <a:r>
              <a:rPr lang="en-US"/>
              <a:t>Agenda item 2</a:t>
            </a:r>
          </a:p>
          <a:p>
            <a:pPr lvl="0"/>
            <a:r>
              <a:rPr lang="en-US"/>
              <a:t>Agenda item 3</a:t>
            </a:r>
          </a:p>
          <a:p>
            <a:pPr lvl="0"/>
            <a:r>
              <a:rPr lang="en-US"/>
              <a:t>Agenda item 4</a:t>
            </a:r>
          </a:p>
          <a:p>
            <a:pPr lvl="0"/>
            <a:r>
              <a:rPr lang="en-US"/>
              <a:t>Agenda item 5</a:t>
            </a:r>
          </a:p>
          <a:p>
            <a:pPr lvl="0"/>
            <a:r>
              <a:rPr lang="en-US"/>
              <a:t>Agenda item 6</a:t>
            </a:r>
          </a:p>
          <a:p>
            <a:pPr lvl="0"/>
            <a:r>
              <a:rPr lang="en-US"/>
              <a:t>Agenda item 7</a:t>
            </a:r>
          </a:p>
          <a:p>
            <a:pPr lvl="0"/>
            <a:r>
              <a:rPr lang="en-US"/>
              <a:t>Agenda item 8</a:t>
            </a:r>
          </a:p>
          <a:p>
            <a:pPr lvl="0"/>
            <a:endParaRPr lang="en-US"/>
          </a:p>
        </p:txBody>
      </p:sp>
      <p:sp>
        <p:nvSpPr>
          <p:cNvPr id="3" name="TextBox 2">
            <a:extLst>
              <a:ext uri="{FF2B5EF4-FFF2-40B4-BE49-F238E27FC236}">
                <a16:creationId xmlns:a16="http://schemas.microsoft.com/office/drawing/2014/main" id="{6680643D-FFD8-9A59-77F6-A5C7C42AE16B}"/>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lumMod val="50000"/>
                  </a:schemeClr>
                </a:solidFill>
                <a:effectLst/>
              </a:rPr>
              <a:t>CHILDREN’S NATIONAL HOSPITAL</a:t>
            </a:r>
          </a:p>
        </p:txBody>
      </p:sp>
    </p:spTree>
    <p:extLst>
      <p:ext uri="{BB962C8B-B14F-4D97-AF65-F5344CB8AC3E}">
        <p14:creationId xmlns:p14="http://schemas.microsoft.com/office/powerpoint/2010/main" val="29596683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peaker Intro_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08368B-A42C-8318-A125-39C118112777}"/>
              </a:ext>
            </a:extLst>
          </p:cNvPr>
          <p:cNvSpPr/>
          <p:nvPr userDrawn="1"/>
        </p:nvSpPr>
        <p:spPr>
          <a:xfrm>
            <a:off x="0" y="0"/>
            <a:ext cx="9144000" cy="51435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2">
            <a:extLst>
              <a:ext uri="{FF2B5EF4-FFF2-40B4-BE49-F238E27FC236}">
                <a16:creationId xmlns:a16="http://schemas.microsoft.com/office/drawing/2014/main" id="{8A76D5C1-B3EE-CA0F-83D9-AF0E8C072643}"/>
              </a:ext>
            </a:extLst>
          </p:cNvPr>
          <p:cNvSpPr>
            <a:spLocks noGrp="1"/>
          </p:cNvSpPr>
          <p:nvPr>
            <p:ph type="dt" sz="half" idx="10"/>
          </p:nvPr>
        </p:nvSpPr>
        <p:spPr>
          <a:xfrm>
            <a:off x="4504577" y="4767263"/>
            <a:ext cx="2057400" cy="273844"/>
          </a:xfrm>
        </p:spPr>
        <p:txBody>
          <a:bodyPr/>
          <a:lstStyle>
            <a:lvl1pPr>
              <a:defRPr>
                <a:solidFill>
                  <a:schemeClr val="bg1"/>
                </a:solidFill>
              </a:defRPr>
            </a:lvl1pPr>
          </a:lstStyle>
          <a:p>
            <a:fld id="{396CA57B-EC3C-7C47-B62F-E5FE05471F55}" type="datetime1">
              <a:rPr lang="en-US" smtClean="0"/>
              <a:pPr/>
              <a:t>7/6/2026</a:t>
            </a:fld>
            <a:endParaRPr lang="en-US"/>
          </a:p>
        </p:txBody>
      </p:sp>
      <p:sp>
        <p:nvSpPr>
          <p:cNvPr id="6" name="Title 1">
            <a:extLst>
              <a:ext uri="{FF2B5EF4-FFF2-40B4-BE49-F238E27FC236}">
                <a16:creationId xmlns:a16="http://schemas.microsoft.com/office/drawing/2014/main" id="{0494110C-C4A0-2D0C-675B-9C95E00066F2}"/>
              </a:ext>
            </a:extLst>
          </p:cNvPr>
          <p:cNvSpPr>
            <a:spLocks noGrp="1"/>
          </p:cNvSpPr>
          <p:nvPr>
            <p:ph type="title" hasCustomPrompt="1"/>
          </p:nvPr>
        </p:nvSpPr>
        <p:spPr>
          <a:xfrm>
            <a:off x="3714750" y="1752859"/>
            <a:ext cx="4614002" cy="994172"/>
          </a:xfrm>
        </p:spPr>
        <p:txBody>
          <a:bodyPr>
            <a:normAutofit/>
          </a:bodyPr>
          <a:lstStyle>
            <a:lvl1pPr>
              <a:defRPr sz="2250">
                <a:solidFill>
                  <a:schemeClr val="bg1"/>
                </a:solidFill>
              </a:defRPr>
            </a:lvl1pPr>
          </a:lstStyle>
          <a:p>
            <a:r>
              <a:rPr lang="en-US"/>
              <a:t>Employee Name</a:t>
            </a:r>
          </a:p>
        </p:txBody>
      </p:sp>
      <p:sp>
        <p:nvSpPr>
          <p:cNvPr id="10" name="Espace réservé du texte 2">
            <a:extLst>
              <a:ext uri="{FF2B5EF4-FFF2-40B4-BE49-F238E27FC236}">
                <a16:creationId xmlns:a16="http://schemas.microsoft.com/office/drawing/2014/main" id="{8F64F905-C923-735B-7D99-9DF0CD821834}"/>
              </a:ext>
            </a:extLst>
          </p:cNvPr>
          <p:cNvSpPr>
            <a:spLocks noGrp="1"/>
          </p:cNvSpPr>
          <p:nvPr>
            <p:ph type="body" sz="quarter" idx="11" hasCustomPrompt="1"/>
          </p:nvPr>
        </p:nvSpPr>
        <p:spPr>
          <a:xfrm>
            <a:off x="3714750" y="2708284"/>
            <a:ext cx="4614002" cy="1323890"/>
          </a:xfrm>
        </p:spPr>
        <p:txBody>
          <a:bodyPr>
            <a:normAutofit/>
          </a:bodyPr>
          <a:lstStyle>
            <a:lvl1pPr marL="0" indent="0">
              <a:lnSpc>
                <a:spcPct val="100000"/>
              </a:lnSpc>
              <a:spcBef>
                <a:spcPts val="300"/>
              </a:spcBef>
              <a:buFontTx/>
              <a:buNone/>
              <a:defRPr sz="1500">
                <a:solidFill>
                  <a:schemeClr val="bg1"/>
                </a:solidFill>
              </a:defRPr>
            </a:lvl1pPr>
            <a:lvl2pPr marL="342900" indent="0">
              <a:buFont typeface="+mj-lt"/>
              <a:buNone/>
              <a:defRPr/>
            </a:lvl2pPr>
            <a:lvl3pPr marL="1028700" indent="-342900">
              <a:buFont typeface="+mj-lt"/>
              <a:buAutoNum type="arabicPeriod"/>
              <a:defRPr/>
            </a:lvl3pPr>
            <a:lvl4pPr marL="1285875" indent="-257175">
              <a:buFont typeface="+mj-lt"/>
              <a:buAutoNum type="arabicPeriod"/>
              <a:defRPr/>
            </a:lvl4pPr>
            <a:lvl5pPr marL="1628775" indent="-257175">
              <a:buFont typeface="+mj-lt"/>
              <a:buAutoNum type="arabicPeriod"/>
              <a:defRPr/>
            </a:lvl5pPr>
          </a:lstStyle>
          <a:p>
            <a:pPr lvl="0"/>
            <a:r>
              <a:rPr lang="en-US"/>
              <a:t>Employee Title</a:t>
            </a:r>
          </a:p>
          <a:p>
            <a:pPr lvl="0"/>
            <a:r>
              <a:rPr lang="en-US"/>
              <a:t>Children’s National Hospital</a:t>
            </a:r>
          </a:p>
        </p:txBody>
      </p:sp>
      <p:sp>
        <p:nvSpPr>
          <p:cNvPr id="14" name="Picture Placeholder 12">
            <a:extLst>
              <a:ext uri="{FF2B5EF4-FFF2-40B4-BE49-F238E27FC236}">
                <a16:creationId xmlns:a16="http://schemas.microsoft.com/office/drawing/2014/main" id="{52683B74-F0CC-D10D-9209-94CB5FD46657}"/>
              </a:ext>
            </a:extLst>
          </p:cNvPr>
          <p:cNvSpPr>
            <a:spLocks noGrp="1"/>
          </p:cNvSpPr>
          <p:nvPr>
            <p:ph type="pic" sz="quarter" idx="13"/>
          </p:nvPr>
        </p:nvSpPr>
        <p:spPr>
          <a:xfrm>
            <a:off x="1361302" y="1421227"/>
            <a:ext cx="2164166" cy="2165384"/>
          </a:xfrm>
          <a:prstGeom prst="ellipse">
            <a:avLst/>
          </a:prstGeom>
          <a:ln w="28575">
            <a:solidFill>
              <a:schemeClr val="bg1"/>
            </a:solidFill>
          </a:ln>
        </p:spPr>
        <p:txBody>
          <a:bodyPr/>
          <a:lstStyle/>
          <a:p>
            <a:r>
              <a:rPr lang="en-US"/>
              <a:t>Click icon to add picture</a:t>
            </a:r>
          </a:p>
        </p:txBody>
      </p:sp>
      <p:sp>
        <p:nvSpPr>
          <p:cNvPr id="15" name="TextBox 14">
            <a:extLst>
              <a:ext uri="{FF2B5EF4-FFF2-40B4-BE49-F238E27FC236}">
                <a16:creationId xmlns:a16="http://schemas.microsoft.com/office/drawing/2014/main" id="{DEE2CE68-C301-9BE3-CF1C-C4FF7AC0075B}"/>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solidFill>
                <a:effectLst/>
              </a:rPr>
              <a:t>CHILDREN’S NATIONAL HOSPITAL</a:t>
            </a:r>
          </a:p>
        </p:txBody>
      </p:sp>
    </p:spTree>
    <p:extLst>
      <p:ext uri="{BB962C8B-B14F-4D97-AF65-F5344CB8AC3E}">
        <p14:creationId xmlns:p14="http://schemas.microsoft.com/office/powerpoint/2010/main" val="10574575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peaker Intro_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08368B-A42C-8318-A125-39C118112777}"/>
              </a:ext>
            </a:extLst>
          </p:cNvPr>
          <p:cNvSpPr/>
          <p:nvPr userDrawn="1"/>
        </p:nvSpPr>
        <p:spPr>
          <a:xfrm>
            <a:off x="0" y="0"/>
            <a:ext cx="9144000" cy="51435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2">
            <a:extLst>
              <a:ext uri="{FF2B5EF4-FFF2-40B4-BE49-F238E27FC236}">
                <a16:creationId xmlns:a16="http://schemas.microsoft.com/office/drawing/2014/main" id="{8A76D5C1-B3EE-CA0F-83D9-AF0E8C072643}"/>
              </a:ext>
            </a:extLst>
          </p:cNvPr>
          <p:cNvSpPr>
            <a:spLocks noGrp="1"/>
          </p:cNvSpPr>
          <p:nvPr>
            <p:ph type="dt" sz="half" idx="10"/>
          </p:nvPr>
        </p:nvSpPr>
        <p:spPr>
          <a:xfrm>
            <a:off x="4504577" y="4767263"/>
            <a:ext cx="2057400" cy="273844"/>
          </a:xfrm>
        </p:spPr>
        <p:txBody>
          <a:bodyPr/>
          <a:lstStyle>
            <a:lvl1pPr>
              <a:defRPr>
                <a:solidFill>
                  <a:schemeClr val="bg1"/>
                </a:solidFill>
              </a:defRPr>
            </a:lvl1pPr>
          </a:lstStyle>
          <a:p>
            <a:fld id="{396CA57B-EC3C-7C47-B62F-E5FE05471F55}" type="datetime1">
              <a:rPr lang="en-US" smtClean="0"/>
              <a:pPr/>
              <a:t>7/6/2026</a:t>
            </a:fld>
            <a:endParaRPr lang="en-US"/>
          </a:p>
        </p:txBody>
      </p:sp>
      <p:sp>
        <p:nvSpPr>
          <p:cNvPr id="6" name="Title 1">
            <a:extLst>
              <a:ext uri="{FF2B5EF4-FFF2-40B4-BE49-F238E27FC236}">
                <a16:creationId xmlns:a16="http://schemas.microsoft.com/office/drawing/2014/main" id="{0494110C-C4A0-2D0C-675B-9C95E00066F2}"/>
              </a:ext>
            </a:extLst>
          </p:cNvPr>
          <p:cNvSpPr>
            <a:spLocks noGrp="1"/>
          </p:cNvSpPr>
          <p:nvPr>
            <p:ph type="title" hasCustomPrompt="1"/>
          </p:nvPr>
        </p:nvSpPr>
        <p:spPr>
          <a:xfrm>
            <a:off x="3714750" y="1752859"/>
            <a:ext cx="4614002" cy="994172"/>
          </a:xfrm>
        </p:spPr>
        <p:txBody>
          <a:bodyPr>
            <a:normAutofit/>
          </a:bodyPr>
          <a:lstStyle>
            <a:lvl1pPr>
              <a:defRPr sz="2250">
                <a:solidFill>
                  <a:schemeClr val="bg1"/>
                </a:solidFill>
              </a:defRPr>
            </a:lvl1pPr>
          </a:lstStyle>
          <a:p>
            <a:r>
              <a:rPr lang="en-US"/>
              <a:t>Employee Name</a:t>
            </a:r>
          </a:p>
        </p:txBody>
      </p:sp>
      <p:sp>
        <p:nvSpPr>
          <p:cNvPr id="9" name="Espace réservé du texte 2">
            <a:extLst>
              <a:ext uri="{FF2B5EF4-FFF2-40B4-BE49-F238E27FC236}">
                <a16:creationId xmlns:a16="http://schemas.microsoft.com/office/drawing/2014/main" id="{227CE50E-FD91-4542-7803-DB574BC9700E}"/>
              </a:ext>
            </a:extLst>
          </p:cNvPr>
          <p:cNvSpPr>
            <a:spLocks noGrp="1"/>
          </p:cNvSpPr>
          <p:nvPr>
            <p:ph type="body" sz="quarter" idx="11" hasCustomPrompt="1"/>
          </p:nvPr>
        </p:nvSpPr>
        <p:spPr>
          <a:xfrm>
            <a:off x="3714750" y="2708284"/>
            <a:ext cx="4614002" cy="1323890"/>
          </a:xfrm>
        </p:spPr>
        <p:txBody>
          <a:bodyPr>
            <a:normAutofit/>
          </a:bodyPr>
          <a:lstStyle>
            <a:lvl1pPr marL="0" indent="0">
              <a:lnSpc>
                <a:spcPct val="100000"/>
              </a:lnSpc>
              <a:spcBef>
                <a:spcPts val="300"/>
              </a:spcBef>
              <a:buFontTx/>
              <a:buNone/>
              <a:defRPr sz="1500">
                <a:solidFill>
                  <a:schemeClr val="bg1"/>
                </a:solidFill>
              </a:defRPr>
            </a:lvl1pPr>
            <a:lvl2pPr marL="342900" indent="0">
              <a:buFont typeface="+mj-lt"/>
              <a:buNone/>
              <a:defRPr/>
            </a:lvl2pPr>
            <a:lvl3pPr marL="1028700" indent="-342900">
              <a:buFont typeface="+mj-lt"/>
              <a:buAutoNum type="arabicPeriod"/>
              <a:defRPr/>
            </a:lvl3pPr>
            <a:lvl4pPr marL="1285875" indent="-257175">
              <a:buFont typeface="+mj-lt"/>
              <a:buAutoNum type="arabicPeriod"/>
              <a:defRPr/>
            </a:lvl4pPr>
            <a:lvl5pPr marL="1628775" indent="-257175">
              <a:buFont typeface="+mj-lt"/>
              <a:buAutoNum type="arabicPeriod"/>
              <a:defRPr/>
            </a:lvl5pPr>
          </a:lstStyle>
          <a:p>
            <a:pPr lvl="0"/>
            <a:r>
              <a:rPr lang="en-US"/>
              <a:t>Employee Title</a:t>
            </a:r>
          </a:p>
          <a:p>
            <a:pPr lvl="0"/>
            <a:r>
              <a:rPr lang="en-US"/>
              <a:t>Children’s National Hospital</a:t>
            </a:r>
          </a:p>
        </p:txBody>
      </p:sp>
      <p:sp>
        <p:nvSpPr>
          <p:cNvPr id="11" name="Picture Placeholder 12">
            <a:extLst>
              <a:ext uri="{FF2B5EF4-FFF2-40B4-BE49-F238E27FC236}">
                <a16:creationId xmlns:a16="http://schemas.microsoft.com/office/drawing/2014/main" id="{17F5C5B7-A8CD-7345-8332-921E098C7947}"/>
              </a:ext>
            </a:extLst>
          </p:cNvPr>
          <p:cNvSpPr>
            <a:spLocks noGrp="1"/>
          </p:cNvSpPr>
          <p:nvPr>
            <p:ph type="pic" sz="quarter" idx="13"/>
          </p:nvPr>
        </p:nvSpPr>
        <p:spPr>
          <a:xfrm>
            <a:off x="1361302" y="1421227"/>
            <a:ext cx="2164166" cy="2165384"/>
          </a:xfrm>
          <a:prstGeom prst="ellipse">
            <a:avLst/>
          </a:prstGeom>
          <a:ln w="28575">
            <a:solidFill>
              <a:schemeClr val="bg1"/>
            </a:solidFill>
          </a:ln>
        </p:spPr>
        <p:txBody>
          <a:bodyPr/>
          <a:lstStyle/>
          <a:p>
            <a:r>
              <a:rPr lang="en-US"/>
              <a:t>Click icon to add picture</a:t>
            </a:r>
          </a:p>
        </p:txBody>
      </p:sp>
      <p:sp>
        <p:nvSpPr>
          <p:cNvPr id="12" name="TextBox 11">
            <a:extLst>
              <a:ext uri="{FF2B5EF4-FFF2-40B4-BE49-F238E27FC236}">
                <a16:creationId xmlns:a16="http://schemas.microsoft.com/office/drawing/2014/main" id="{4304CA40-5FD5-FD45-9609-51CB3598A405}"/>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solidFill>
                <a:effectLst/>
              </a:rPr>
              <a:t>CHILDREN’S NATIONAL HOSPITAL</a:t>
            </a:r>
          </a:p>
        </p:txBody>
      </p:sp>
    </p:spTree>
    <p:extLst>
      <p:ext uri="{BB962C8B-B14F-4D97-AF65-F5344CB8AC3E}">
        <p14:creationId xmlns:p14="http://schemas.microsoft.com/office/powerpoint/2010/main" val="33591030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Speaker Intro_Whit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494110C-C4A0-2D0C-675B-9C95E00066F2}"/>
              </a:ext>
            </a:extLst>
          </p:cNvPr>
          <p:cNvSpPr>
            <a:spLocks noGrp="1"/>
          </p:cNvSpPr>
          <p:nvPr>
            <p:ph type="title" hasCustomPrompt="1"/>
          </p:nvPr>
        </p:nvSpPr>
        <p:spPr>
          <a:xfrm>
            <a:off x="3714750" y="1752859"/>
            <a:ext cx="4614002" cy="994172"/>
          </a:xfrm>
        </p:spPr>
        <p:txBody>
          <a:bodyPr>
            <a:normAutofit/>
          </a:bodyPr>
          <a:lstStyle>
            <a:lvl1pPr>
              <a:defRPr sz="2250">
                <a:solidFill>
                  <a:schemeClr val="accent1"/>
                </a:solidFill>
              </a:defRPr>
            </a:lvl1pPr>
          </a:lstStyle>
          <a:p>
            <a:r>
              <a:rPr lang="en-US"/>
              <a:t>Employee Name</a:t>
            </a:r>
          </a:p>
        </p:txBody>
      </p:sp>
      <p:sp>
        <p:nvSpPr>
          <p:cNvPr id="9" name="Espace réservé du texte 2">
            <a:extLst>
              <a:ext uri="{FF2B5EF4-FFF2-40B4-BE49-F238E27FC236}">
                <a16:creationId xmlns:a16="http://schemas.microsoft.com/office/drawing/2014/main" id="{227CE50E-FD91-4542-7803-DB574BC9700E}"/>
              </a:ext>
            </a:extLst>
          </p:cNvPr>
          <p:cNvSpPr>
            <a:spLocks noGrp="1"/>
          </p:cNvSpPr>
          <p:nvPr>
            <p:ph type="body" sz="quarter" idx="11" hasCustomPrompt="1"/>
          </p:nvPr>
        </p:nvSpPr>
        <p:spPr>
          <a:xfrm>
            <a:off x="3714750" y="2708284"/>
            <a:ext cx="4614002" cy="1323890"/>
          </a:xfrm>
        </p:spPr>
        <p:txBody>
          <a:bodyPr>
            <a:normAutofit/>
          </a:bodyPr>
          <a:lstStyle>
            <a:lvl1pPr marL="0" indent="0">
              <a:lnSpc>
                <a:spcPct val="100000"/>
              </a:lnSpc>
              <a:spcBef>
                <a:spcPts val="300"/>
              </a:spcBef>
              <a:buFontTx/>
              <a:buNone/>
              <a:defRPr sz="1500">
                <a:solidFill>
                  <a:schemeClr val="tx1"/>
                </a:solidFill>
              </a:defRPr>
            </a:lvl1pPr>
            <a:lvl2pPr marL="342900" indent="0">
              <a:buFont typeface="+mj-lt"/>
              <a:buNone/>
              <a:defRPr/>
            </a:lvl2pPr>
            <a:lvl3pPr marL="1028700" indent="-342900">
              <a:buFont typeface="+mj-lt"/>
              <a:buAutoNum type="arabicPeriod"/>
              <a:defRPr/>
            </a:lvl3pPr>
            <a:lvl4pPr marL="1285875" indent="-257175">
              <a:buFont typeface="+mj-lt"/>
              <a:buAutoNum type="arabicPeriod"/>
              <a:defRPr/>
            </a:lvl4pPr>
            <a:lvl5pPr marL="1628775" indent="-257175">
              <a:buFont typeface="+mj-lt"/>
              <a:buAutoNum type="arabicPeriod"/>
              <a:defRPr/>
            </a:lvl5pPr>
          </a:lstStyle>
          <a:p>
            <a:pPr lvl="0"/>
            <a:r>
              <a:rPr lang="en-US"/>
              <a:t>Employee Title</a:t>
            </a:r>
          </a:p>
          <a:p>
            <a:pPr lvl="0"/>
            <a:r>
              <a:rPr lang="en-US"/>
              <a:t>Children’s National Hospital</a:t>
            </a:r>
          </a:p>
        </p:txBody>
      </p:sp>
      <p:sp>
        <p:nvSpPr>
          <p:cNvPr id="11" name="Picture Placeholder 12">
            <a:extLst>
              <a:ext uri="{FF2B5EF4-FFF2-40B4-BE49-F238E27FC236}">
                <a16:creationId xmlns:a16="http://schemas.microsoft.com/office/drawing/2014/main" id="{17F5C5B7-A8CD-7345-8332-921E098C7947}"/>
              </a:ext>
            </a:extLst>
          </p:cNvPr>
          <p:cNvSpPr>
            <a:spLocks noGrp="1"/>
          </p:cNvSpPr>
          <p:nvPr>
            <p:ph type="pic" sz="quarter" idx="13"/>
          </p:nvPr>
        </p:nvSpPr>
        <p:spPr>
          <a:xfrm>
            <a:off x="1361302" y="1421227"/>
            <a:ext cx="2164166" cy="2165384"/>
          </a:xfrm>
          <a:prstGeom prst="ellipse">
            <a:avLst/>
          </a:prstGeom>
          <a:ln w="28575">
            <a:solidFill>
              <a:schemeClr val="accent1"/>
            </a:solidFill>
          </a:ln>
        </p:spPr>
        <p:txBody>
          <a:bodyPr/>
          <a:lstStyle/>
          <a:p>
            <a:r>
              <a:rPr lang="en-US"/>
              <a:t>Click icon to add picture</a:t>
            </a:r>
          </a:p>
        </p:txBody>
      </p:sp>
      <p:sp>
        <p:nvSpPr>
          <p:cNvPr id="3" name="TextBox 2">
            <a:extLst>
              <a:ext uri="{FF2B5EF4-FFF2-40B4-BE49-F238E27FC236}">
                <a16:creationId xmlns:a16="http://schemas.microsoft.com/office/drawing/2014/main" id="{50C028CB-5044-35D8-1DAF-95A3081EBD6E}"/>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lumMod val="50000"/>
                  </a:schemeClr>
                </a:solidFill>
                <a:effectLst/>
              </a:rPr>
              <a:t>CHILDREN’S NATIONAL HOSPITAL</a:t>
            </a:r>
          </a:p>
        </p:txBody>
      </p:sp>
      <p:sp>
        <p:nvSpPr>
          <p:cNvPr id="4" name="Date Placeholder 2">
            <a:extLst>
              <a:ext uri="{FF2B5EF4-FFF2-40B4-BE49-F238E27FC236}">
                <a16:creationId xmlns:a16="http://schemas.microsoft.com/office/drawing/2014/main" id="{E22413D7-A75A-5F63-0691-613558BF07EE}"/>
              </a:ext>
            </a:extLst>
          </p:cNvPr>
          <p:cNvSpPr>
            <a:spLocks noGrp="1"/>
          </p:cNvSpPr>
          <p:nvPr>
            <p:ph type="dt" sz="half" idx="10"/>
          </p:nvPr>
        </p:nvSpPr>
        <p:spPr>
          <a:xfrm>
            <a:off x="4504577" y="4767263"/>
            <a:ext cx="2057400" cy="273844"/>
          </a:xfrm>
        </p:spPr>
        <p:txBody>
          <a:bodyPr/>
          <a:lstStyle/>
          <a:p>
            <a:fld id="{396CA57B-EC3C-7C47-B62F-E5FE05471F55}" type="datetime1">
              <a:rPr lang="en-US" smtClean="0"/>
              <a:t>7/6/2026</a:t>
            </a:fld>
            <a:endParaRPr lang="en-US"/>
          </a:p>
        </p:txBody>
      </p:sp>
    </p:spTree>
    <p:extLst>
      <p:ext uri="{BB962C8B-B14F-4D97-AF65-F5344CB8AC3E}">
        <p14:creationId xmlns:p14="http://schemas.microsoft.com/office/powerpoint/2010/main" val="3416517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_Opt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4F93-4377-3716-6057-F640F2FBA9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A2E2B-9155-98BD-19C1-595A7DDD35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12723-4F42-05DB-F123-9C661575E0A1}"/>
              </a:ext>
            </a:extLst>
          </p:cNvPr>
          <p:cNvSpPr>
            <a:spLocks noGrp="1"/>
          </p:cNvSpPr>
          <p:nvPr>
            <p:ph type="dt" sz="half" idx="10"/>
          </p:nvPr>
        </p:nvSpPr>
        <p:spPr/>
        <p:txBody>
          <a:bodyPr/>
          <a:lstStyle>
            <a:lvl1pPr>
              <a:defRPr sz="788"/>
            </a:lvl1pPr>
          </a:lstStyle>
          <a:p>
            <a:fld id="{76D8EAA3-4D69-A848-A2CB-7B2C67906094}" type="datetime1">
              <a:rPr lang="en-US" smtClean="0"/>
              <a:pPr/>
              <a:t>7/6/2026</a:t>
            </a:fld>
            <a:endParaRPr lang="en-US"/>
          </a:p>
        </p:txBody>
      </p:sp>
      <p:sp>
        <p:nvSpPr>
          <p:cNvPr id="8" name="Freeform: Shape 22">
            <a:extLst>
              <a:ext uri="{FF2B5EF4-FFF2-40B4-BE49-F238E27FC236}">
                <a16:creationId xmlns:a16="http://schemas.microsoft.com/office/drawing/2014/main" id="{EDE13BA2-F283-E06F-7FB7-C55EA66DBBCF}"/>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a:latin typeface="Century Gothic" panose="020B0502020202020204" pitchFamily="34" charset="0"/>
            </a:endParaRPr>
          </a:p>
        </p:txBody>
      </p:sp>
      <p:sp>
        <p:nvSpPr>
          <p:cNvPr id="6" name="TextBox 5">
            <a:extLst>
              <a:ext uri="{FF2B5EF4-FFF2-40B4-BE49-F238E27FC236}">
                <a16:creationId xmlns:a16="http://schemas.microsoft.com/office/drawing/2014/main" id="{36FD9E3C-9C87-54AA-3361-E5DF31214946}"/>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lumMod val="50000"/>
                  </a:schemeClr>
                </a:solidFill>
                <a:effectLst/>
              </a:rPr>
              <a:t>CHILDREN’S NATIONAL HOSPITAL</a:t>
            </a:r>
          </a:p>
        </p:txBody>
      </p:sp>
    </p:spTree>
    <p:extLst>
      <p:ext uri="{BB962C8B-B14F-4D97-AF65-F5344CB8AC3E}">
        <p14:creationId xmlns:p14="http://schemas.microsoft.com/office/powerpoint/2010/main" val="36475394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1_Title and Content_Opt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4F93-4377-3716-6057-F640F2FBA9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A2E2B-9155-98BD-19C1-595A7DDD35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red text on a black background&#10;&#10;AI-generated content may be incorrect.">
            <a:extLst>
              <a:ext uri="{FF2B5EF4-FFF2-40B4-BE49-F238E27FC236}">
                <a16:creationId xmlns:a16="http://schemas.microsoft.com/office/drawing/2014/main" id="{6651A579-4C83-A14F-8506-F57951B09803}"/>
              </a:ext>
            </a:extLst>
          </p:cNvPr>
          <p:cNvPicPr>
            <a:picLocks noChangeAspect="1"/>
          </p:cNvPicPr>
          <p:nvPr userDrawn="1"/>
        </p:nvPicPr>
        <p:blipFill>
          <a:blip r:embed="rId2"/>
          <a:stretch>
            <a:fillRect/>
          </a:stretch>
        </p:blipFill>
        <p:spPr>
          <a:xfrm>
            <a:off x="6648450" y="4607720"/>
            <a:ext cx="1866900" cy="415714"/>
          </a:xfrm>
          <a:prstGeom prst="rect">
            <a:avLst/>
          </a:prstGeom>
        </p:spPr>
      </p:pic>
    </p:spTree>
    <p:extLst>
      <p:ext uri="{BB962C8B-B14F-4D97-AF65-F5344CB8AC3E}">
        <p14:creationId xmlns:p14="http://schemas.microsoft.com/office/powerpoint/2010/main" val="27963980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Long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4F93-4377-3716-6057-F640F2FBA9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A2E2B-9155-98BD-19C1-595A7DDD353E}"/>
              </a:ext>
            </a:extLst>
          </p:cNvPr>
          <p:cNvSpPr>
            <a:spLocks noGrp="1"/>
          </p:cNvSpPr>
          <p:nvPr>
            <p:ph idx="1"/>
          </p:nvPr>
        </p:nvSpPr>
        <p:spPr/>
        <p:txBody>
          <a:bodyPr>
            <a:normAutofit/>
          </a:bodyPr>
          <a:lstStyle>
            <a:lvl1pPr marL="0" indent="0">
              <a:buFontTx/>
              <a:buNone/>
              <a:defRPr sz="1500"/>
            </a:lvl1pPr>
          </a:lstStyle>
          <a:p>
            <a:pPr lvl="0"/>
            <a:r>
              <a:rPr lang="en-US"/>
              <a:t>Click to edit Master text styles</a:t>
            </a:r>
          </a:p>
        </p:txBody>
      </p:sp>
      <p:sp>
        <p:nvSpPr>
          <p:cNvPr id="4" name="Date Placeholder 3">
            <a:extLst>
              <a:ext uri="{FF2B5EF4-FFF2-40B4-BE49-F238E27FC236}">
                <a16:creationId xmlns:a16="http://schemas.microsoft.com/office/drawing/2014/main" id="{5AD12723-4F42-05DB-F123-9C661575E0A1}"/>
              </a:ext>
            </a:extLst>
          </p:cNvPr>
          <p:cNvSpPr>
            <a:spLocks noGrp="1"/>
          </p:cNvSpPr>
          <p:nvPr>
            <p:ph type="dt" sz="half" idx="10"/>
          </p:nvPr>
        </p:nvSpPr>
        <p:spPr/>
        <p:txBody>
          <a:bodyPr/>
          <a:lstStyle/>
          <a:p>
            <a:fld id="{76D8EAA3-4D69-A848-A2CB-7B2C67906094}" type="datetime1">
              <a:rPr lang="en-US" smtClean="0"/>
              <a:t>7/6/2026</a:t>
            </a:fld>
            <a:endParaRPr lang="en-US"/>
          </a:p>
        </p:txBody>
      </p:sp>
      <p:sp>
        <p:nvSpPr>
          <p:cNvPr id="8" name="Freeform: Shape 22">
            <a:extLst>
              <a:ext uri="{FF2B5EF4-FFF2-40B4-BE49-F238E27FC236}">
                <a16:creationId xmlns:a16="http://schemas.microsoft.com/office/drawing/2014/main" id="{EDE13BA2-F283-E06F-7FB7-C55EA66DBBCF}"/>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a:latin typeface="Century Gothic" panose="020B0502020202020204" pitchFamily="34" charset="0"/>
            </a:endParaRPr>
          </a:p>
        </p:txBody>
      </p:sp>
      <p:sp>
        <p:nvSpPr>
          <p:cNvPr id="6" name="TextBox 5">
            <a:extLst>
              <a:ext uri="{FF2B5EF4-FFF2-40B4-BE49-F238E27FC236}">
                <a16:creationId xmlns:a16="http://schemas.microsoft.com/office/drawing/2014/main" id="{71FC5973-5BEC-5066-5F5F-D39A1DBA3308}"/>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lumMod val="50000"/>
                  </a:schemeClr>
                </a:solidFill>
                <a:effectLst/>
              </a:rPr>
              <a:t>CHILDREN’S NATIONAL HOSPITAL</a:t>
            </a:r>
          </a:p>
        </p:txBody>
      </p:sp>
    </p:spTree>
    <p:extLst>
      <p:ext uri="{BB962C8B-B14F-4D97-AF65-F5344CB8AC3E}">
        <p14:creationId xmlns:p14="http://schemas.microsoft.com/office/powerpoint/2010/main" val="6607025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_Op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4F93-4377-3716-6057-F640F2FBA90F}"/>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5AD12723-4F42-05DB-F123-9C661575E0A1}"/>
              </a:ext>
            </a:extLst>
          </p:cNvPr>
          <p:cNvSpPr>
            <a:spLocks noGrp="1"/>
          </p:cNvSpPr>
          <p:nvPr>
            <p:ph type="dt" sz="half" idx="10"/>
          </p:nvPr>
        </p:nvSpPr>
        <p:spPr/>
        <p:txBody>
          <a:bodyPr/>
          <a:lstStyle/>
          <a:p>
            <a:fld id="{461656C7-C037-0E47-BB99-21092D72D2F9}" type="datetime1">
              <a:rPr lang="en-US" smtClean="0"/>
              <a:t>7/6/2026</a:t>
            </a:fld>
            <a:endParaRPr lang="en-US"/>
          </a:p>
        </p:txBody>
      </p:sp>
      <p:sp>
        <p:nvSpPr>
          <p:cNvPr id="3" name="Freeform: Shape 22">
            <a:extLst>
              <a:ext uri="{FF2B5EF4-FFF2-40B4-BE49-F238E27FC236}">
                <a16:creationId xmlns:a16="http://schemas.microsoft.com/office/drawing/2014/main" id="{64355DA4-3A46-FB0F-7215-2ABFD1B52A40}"/>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a:latin typeface="Century Gothic" panose="020B0502020202020204" pitchFamily="34" charset="0"/>
            </a:endParaRPr>
          </a:p>
        </p:txBody>
      </p:sp>
      <p:sp>
        <p:nvSpPr>
          <p:cNvPr id="7" name="TextBox 6">
            <a:extLst>
              <a:ext uri="{FF2B5EF4-FFF2-40B4-BE49-F238E27FC236}">
                <a16:creationId xmlns:a16="http://schemas.microsoft.com/office/drawing/2014/main" id="{FA2B5869-E7E0-746C-FC15-07C94B44467F}"/>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lumMod val="50000"/>
                  </a:schemeClr>
                </a:solidFill>
                <a:effectLst/>
              </a:rPr>
              <a:t>CHILDREN’S NATIONAL HOSPITAL</a:t>
            </a:r>
          </a:p>
        </p:txBody>
      </p:sp>
    </p:spTree>
    <p:extLst>
      <p:ext uri="{BB962C8B-B14F-4D97-AF65-F5344CB8AC3E}">
        <p14:creationId xmlns:p14="http://schemas.microsoft.com/office/powerpoint/2010/main" val="23859291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_Opt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4F93-4377-3716-6057-F640F2FBA90F}"/>
              </a:ext>
            </a:extLst>
          </p:cNvPr>
          <p:cNvSpPr>
            <a:spLocks noGrp="1"/>
          </p:cNvSpPr>
          <p:nvPr>
            <p:ph type="title"/>
          </p:nvPr>
        </p:nvSpPr>
        <p:spPr>
          <a:xfrm>
            <a:off x="628648" y="462516"/>
            <a:ext cx="5234942" cy="1052624"/>
          </a:xfrm>
        </p:spPr>
        <p:txBody>
          <a:bodyPr anchor="t"/>
          <a:lstStyle/>
          <a:p>
            <a:r>
              <a:rPr lang="en-US"/>
              <a:t>Click to edit Master title style</a:t>
            </a:r>
          </a:p>
        </p:txBody>
      </p:sp>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FF931EF0-FC98-6A80-AC55-876D74F78AF0}"/>
                  </a:ext>
                </a:extLst>
              </p14:cNvPr>
              <p14:cNvContentPartPr/>
              <p14:nvPr userDrawn="1"/>
            </p14:nvContentPartPr>
            <p14:xfrm>
              <a:off x="9123176" y="19253"/>
              <a:ext cx="270" cy="270"/>
            </p14:xfrm>
          </p:contentPart>
        </mc:Choice>
        <mc:Fallback xmlns="">
          <p:pic>
            <p:nvPicPr>
              <p:cNvPr id="10" name="Ink 9">
                <a:extLst>
                  <a:ext uri="{FF2B5EF4-FFF2-40B4-BE49-F238E27FC236}">
                    <a16:creationId xmlns:a16="http://schemas.microsoft.com/office/drawing/2014/main" id="{FF931EF0-FC98-6A80-AC55-876D74F78AF0}"/>
                  </a:ext>
                </a:extLst>
              </p:cNvPr>
              <p:cNvPicPr/>
              <p:nvPr/>
            </p:nvPicPr>
            <p:blipFill>
              <a:blip r:embed="rId3"/>
              <a:stretch>
                <a:fillRect/>
              </a:stretch>
            </p:blipFill>
            <p:spPr>
              <a:xfrm>
                <a:off x="9116426" y="12503"/>
                <a:ext cx="13500" cy="13500"/>
              </a:xfrm>
              <a:prstGeom prst="rect">
                <a:avLst/>
              </a:prstGeom>
            </p:spPr>
          </p:pic>
        </mc:Fallback>
      </mc:AlternateContent>
      <p:sp>
        <p:nvSpPr>
          <p:cNvPr id="11" name="Text Placeholder 10">
            <a:extLst>
              <a:ext uri="{FF2B5EF4-FFF2-40B4-BE49-F238E27FC236}">
                <a16:creationId xmlns:a16="http://schemas.microsoft.com/office/drawing/2014/main" id="{D4F6E45A-7168-9AFD-875C-687C836E099C}"/>
              </a:ext>
            </a:extLst>
          </p:cNvPr>
          <p:cNvSpPr>
            <a:spLocks noGrp="1"/>
          </p:cNvSpPr>
          <p:nvPr>
            <p:ph type="body" sz="quarter" idx="14"/>
          </p:nvPr>
        </p:nvSpPr>
        <p:spPr>
          <a:xfrm>
            <a:off x="628650" y="1515140"/>
            <a:ext cx="4743450" cy="2934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05C8C08B-8E54-CAC1-4780-CE7A300BBE00}"/>
              </a:ext>
            </a:extLst>
          </p:cNvPr>
          <p:cNvPicPr>
            <a:picLocks noChangeAspect="1"/>
          </p:cNvPicPr>
          <p:nvPr userDrawn="1"/>
        </p:nvPicPr>
        <p:blipFill>
          <a:blip r:embed="rId4"/>
          <a:srcRect l="14011" t="-15799" r="-53822" b="-23801"/>
          <a:stretch/>
        </p:blipFill>
        <p:spPr>
          <a:xfrm>
            <a:off x="5527569" y="-812599"/>
            <a:ext cx="7191214" cy="7180262"/>
          </a:xfrm>
          <a:prstGeom prst="ellipse">
            <a:avLst/>
          </a:prstGeom>
          <a:ln w="28575" cap="rnd">
            <a:solidFill>
              <a:srgbClr val="63544A"/>
            </a:solidFill>
          </a:ln>
          <a:effectLst/>
          <a:scene3d>
            <a:camera prst="orthographicFront"/>
            <a:lightRig rig="contrasting" dir="t">
              <a:rot lat="0" lon="0" rev="3000000"/>
            </a:lightRig>
          </a:scene3d>
          <a:sp3d contourW="7620">
            <a:bevelT w="95250" h="31750"/>
            <a:contourClr>
              <a:srgbClr val="333333"/>
            </a:contourClr>
          </a:sp3d>
        </p:spPr>
      </p:pic>
      <p:sp>
        <p:nvSpPr>
          <p:cNvPr id="3" name="Date Placeholder 3">
            <a:extLst>
              <a:ext uri="{FF2B5EF4-FFF2-40B4-BE49-F238E27FC236}">
                <a16:creationId xmlns:a16="http://schemas.microsoft.com/office/drawing/2014/main" id="{3440B411-39BB-03F7-A998-CE4B37168082}"/>
              </a:ext>
            </a:extLst>
          </p:cNvPr>
          <p:cNvSpPr>
            <a:spLocks noGrp="1"/>
          </p:cNvSpPr>
          <p:nvPr>
            <p:ph type="dt" sz="half" idx="10"/>
          </p:nvPr>
        </p:nvSpPr>
        <p:spPr>
          <a:xfrm>
            <a:off x="4504577" y="4767263"/>
            <a:ext cx="2057400" cy="273844"/>
          </a:xfrm>
        </p:spPr>
        <p:txBody>
          <a:bodyPr/>
          <a:lstStyle/>
          <a:p>
            <a:fld id="{76D8EAA3-4D69-A848-A2CB-7B2C67906094}" type="datetime1">
              <a:rPr lang="en-US" smtClean="0"/>
              <a:t>7/6/2026</a:t>
            </a:fld>
            <a:endParaRPr lang="en-US"/>
          </a:p>
        </p:txBody>
      </p:sp>
      <p:sp>
        <p:nvSpPr>
          <p:cNvPr id="9" name="TextBox 8">
            <a:extLst>
              <a:ext uri="{FF2B5EF4-FFF2-40B4-BE49-F238E27FC236}">
                <a16:creationId xmlns:a16="http://schemas.microsoft.com/office/drawing/2014/main" id="{D4304EBF-8059-8071-BBC9-41674560AE26}"/>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lumMod val="50000"/>
                  </a:schemeClr>
                </a:solidFill>
                <a:effectLst/>
              </a:rPr>
              <a:t>CHILDREN’S NATIONAL HOSPITAL</a:t>
            </a:r>
          </a:p>
        </p:txBody>
      </p:sp>
    </p:spTree>
    <p:extLst>
      <p:ext uri="{BB962C8B-B14F-4D97-AF65-F5344CB8AC3E}">
        <p14:creationId xmlns:p14="http://schemas.microsoft.com/office/powerpoint/2010/main" val="25809640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_Opt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4F93-4377-3716-6057-F640F2FBA90F}"/>
              </a:ext>
            </a:extLst>
          </p:cNvPr>
          <p:cNvSpPr>
            <a:spLocks noGrp="1"/>
          </p:cNvSpPr>
          <p:nvPr>
            <p:ph type="title"/>
          </p:nvPr>
        </p:nvSpPr>
        <p:spPr>
          <a:xfrm>
            <a:off x="628649" y="462516"/>
            <a:ext cx="5166361" cy="1052624"/>
          </a:xfrm>
        </p:spPr>
        <p:txBody>
          <a:bodyPr anchor="t"/>
          <a:lstStyle/>
          <a:p>
            <a:r>
              <a:rPr lang="en-US"/>
              <a:t>Click to edit Master title style</a:t>
            </a:r>
          </a:p>
        </p:txBody>
      </p:sp>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FF931EF0-FC98-6A80-AC55-876D74F78AF0}"/>
                  </a:ext>
                </a:extLst>
              </p14:cNvPr>
              <p14:cNvContentPartPr/>
              <p14:nvPr userDrawn="1"/>
            </p14:nvContentPartPr>
            <p14:xfrm>
              <a:off x="9123176" y="19253"/>
              <a:ext cx="270" cy="270"/>
            </p14:xfrm>
          </p:contentPart>
        </mc:Choice>
        <mc:Fallback xmlns="">
          <p:pic>
            <p:nvPicPr>
              <p:cNvPr id="10" name="Ink 9">
                <a:extLst>
                  <a:ext uri="{FF2B5EF4-FFF2-40B4-BE49-F238E27FC236}">
                    <a16:creationId xmlns:a16="http://schemas.microsoft.com/office/drawing/2014/main" id="{FF931EF0-FC98-6A80-AC55-876D74F78AF0}"/>
                  </a:ext>
                </a:extLst>
              </p:cNvPr>
              <p:cNvPicPr/>
              <p:nvPr/>
            </p:nvPicPr>
            <p:blipFill>
              <a:blip r:embed="rId3"/>
              <a:stretch>
                <a:fillRect/>
              </a:stretch>
            </p:blipFill>
            <p:spPr>
              <a:xfrm>
                <a:off x="9116426" y="12503"/>
                <a:ext cx="13500" cy="13500"/>
              </a:xfrm>
              <a:prstGeom prst="rect">
                <a:avLst/>
              </a:prstGeom>
            </p:spPr>
          </p:pic>
        </mc:Fallback>
      </mc:AlternateContent>
      <p:sp>
        <p:nvSpPr>
          <p:cNvPr id="11" name="Text Placeholder 10">
            <a:extLst>
              <a:ext uri="{FF2B5EF4-FFF2-40B4-BE49-F238E27FC236}">
                <a16:creationId xmlns:a16="http://schemas.microsoft.com/office/drawing/2014/main" id="{D4F6E45A-7168-9AFD-875C-687C836E099C}"/>
              </a:ext>
            </a:extLst>
          </p:cNvPr>
          <p:cNvSpPr>
            <a:spLocks noGrp="1"/>
          </p:cNvSpPr>
          <p:nvPr>
            <p:ph type="body" sz="quarter" idx="14"/>
          </p:nvPr>
        </p:nvSpPr>
        <p:spPr>
          <a:xfrm>
            <a:off x="628650" y="1515140"/>
            <a:ext cx="4709160" cy="31658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05C8C08B-8E54-CAC1-4780-CE7A300BBE00}"/>
              </a:ext>
            </a:extLst>
          </p:cNvPr>
          <p:cNvPicPr>
            <a:picLocks noChangeAspect="1"/>
          </p:cNvPicPr>
          <p:nvPr userDrawn="1"/>
        </p:nvPicPr>
        <p:blipFill>
          <a:blip r:embed="rId4"/>
          <a:srcRect l="-14094" t="-16019" r="9238" b="-23577"/>
          <a:stretch/>
        </p:blipFill>
        <p:spPr>
          <a:xfrm flipH="1">
            <a:off x="5527569" y="-824029"/>
            <a:ext cx="7191214" cy="7180262"/>
          </a:xfrm>
          <a:prstGeom prst="ellipse">
            <a:avLst/>
          </a:prstGeom>
          <a:ln w="28575" cap="rnd">
            <a:solidFill>
              <a:srgbClr val="63544A"/>
            </a:solidFill>
          </a:ln>
          <a:effectLst/>
          <a:scene3d>
            <a:camera prst="orthographicFront"/>
            <a:lightRig rig="contrasting" dir="t">
              <a:rot lat="0" lon="0" rev="3000000"/>
            </a:lightRig>
          </a:scene3d>
          <a:sp3d contourW="7620">
            <a:bevelT w="95250" h="31750"/>
            <a:contourClr>
              <a:srgbClr val="333333"/>
            </a:contourClr>
          </a:sp3d>
        </p:spPr>
      </p:pic>
      <p:sp>
        <p:nvSpPr>
          <p:cNvPr id="3" name="Date Placeholder 3">
            <a:extLst>
              <a:ext uri="{FF2B5EF4-FFF2-40B4-BE49-F238E27FC236}">
                <a16:creationId xmlns:a16="http://schemas.microsoft.com/office/drawing/2014/main" id="{3440B411-39BB-03F7-A998-CE4B37168082}"/>
              </a:ext>
            </a:extLst>
          </p:cNvPr>
          <p:cNvSpPr>
            <a:spLocks noGrp="1"/>
          </p:cNvSpPr>
          <p:nvPr>
            <p:ph type="dt" sz="half" idx="10"/>
          </p:nvPr>
        </p:nvSpPr>
        <p:spPr>
          <a:xfrm>
            <a:off x="4504577" y="4767263"/>
            <a:ext cx="2057400" cy="273844"/>
          </a:xfrm>
        </p:spPr>
        <p:txBody>
          <a:bodyPr/>
          <a:lstStyle/>
          <a:p>
            <a:fld id="{76D8EAA3-4D69-A848-A2CB-7B2C67906094}" type="datetime1">
              <a:rPr lang="en-US" smtClean="0"/>
              <a:t>7/6/2026</a:t>
            </a:fld>
            <a:endParaRPr lang="en-US"/>
          </a:p>
        </p:txBody>
      </p:sp>
      <p:sp>
        <p:nvSpPr>
          <p:cNvPr id="4" name="TextBox 3">
            <a:extLst>
              <a:ext uri="{FF2B5EF4-FFF2-40B4-BE49-F238E27FC236}">
                <a16:creationId xmlns:a16="http://schemas.microsoft.com/office/drawing/2014/main" id="{2D42A9C5-E162-AF01-946D-C1A739141B58}"/>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lumMod val="50000"/>
                  </a:schemeClr>
                </a:solidFill>
                <a:effectLst/>
              </a:rPr>
              <a:t>CHILDREN’S NATIONAL HOSPITAL</a:t>
            </a:r>
          </a:p>
        </p:txBody>
      </p:sp>
    </p:spTree>
    <p:extLst>
      <p:ext uri="{BB962C8B-B14F-4D97-AF65-F5344CB8AC3E}">
        <p14:creationId xmlns:p14="http://schemas.microsoft.com/office/powerpoint/2010/main" val="4124915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D310C9-4F89-6640-B04F-5BBE30748352}" type="datetimeFigureOut">
              <a:rPr lang="en-US" smtClean="0"/>
              <a:t>7/6/2026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61281D-9F8F-594E-B822-3F45196461E9}" type="slidenum">
              <a:rPr lang="en-US" smtClean="0"/>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_Opt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AD5190-AC71-9A97-4C5A-FFD35FCEC7E6}"/>
              </a:ext>
            </a:extLst>
          </p:cNvPr>
          <p:cNvPicPr>
            <a:picLocks noChangeAspect="1"/>
          </p:cNvPicPr>
          <p:nvPr userDrawn="1"/>
        </p:nvPicPr>
        <p:blipFill>
          <a:blip r:embed="rId2"/>
          <a:srcRect l="11441" t="3184" r="-38346" b="3184"/>
          <a:stretch/>
        </p:blipFill>
        <p:spPr>
          <a:xfrm flipH="1">
            <a:off x="2968696" y="0"/>
            <a:ext cx="6164753" cy="5143499"/>
          </a:xfrm>
          <a:prstGeom prst="rect">
            <a:avLst/>
          </a:prstGeom>
        </p:spPr>
      </p:pic>
      <p:sp>
        <p:nvSpPr>
          <p:cNvPr id="16" name="Freeform: Shape 2">
            <a:extLst>
              <a:ext uri="{FF2B5EF4-FFF2-40B4-BE49-F238E27FC236}">
                <a16:creationId xmlns:a16="http://schemas.microsoft.com/office/drawing/2014/main" id="{76FB48C2-D362-1FA5-9F94-D47ED4A3D3AD}"/>
              </a:ext>
            </a:extLst>
          </p:cNvPr>
          <p:cNvSpPr/>
          <p:nvPr userDrawn="1"/>
        </p:nvSpPr>
        <p:spPr>
          <a:xfrm>
            <a:off x="0" y="0"/>
            <a:ext cx="6061622" cy="5143500"/>
          </a:xfrm>
          <a:custGeom>
            <a:avLst/>
            <a:gdLst>
              <a:gd name="connsiteX0" fmla="*/ 0 w 7478965"/>
              <a:gd name="connsiteY0" fmla="*/ 0 h 6858000"/>
              <a:gd name="connsiteX1" fmla="*/ 6032481 w 7478965"/>
              <a:gd name="connsiteY1" fmla="*/ 0 h 6858000"/>
              <a:gd name="connsiteX2" fmla="*/ 6075692 w 7478965"/>
              <a:gd name="connsiteY2" fmla="*/ 41198 h 6858000"/>
              <a:gd name="connsiteX3" fmla="*/ 7478965 w 7478965"/>
              <a:gd name="connsiteY3" fmla="*/ 3429000 h 6858000"/>
              <a:gd name="connsiteX4" fmla="*/ 6075692 w 7478965"/>
              <a:gd name="connsiteY4" fmla="*/ 6816802 h 6858000"/>
              <a:gd name="connsiteX5" fmla="*/ 6032481 w 7478965"/>
              <a:gd name="connsiteY5" fmla="*/ 6858000 h 6858000"/>
              <a:gd name="connsiteX6" fmla="*/ 0 w 7478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8965" h="6858000">
                <a:moveTo>
                  <a:pt x="0" y="0"/>
                </a:moveTo>
                <a:lnTo>
                  <a:pt x="6032481" y="0"/>
                </a:lnTo>
                <a:lnTo>
                  <a:pt x="6075692" y="41198"/>
                </a:lnTo>
                <a:cubicBezTo>
                  <a:pt x="6942706" y="908212"/>
                  <a:pt x="7478965" y="2105981"/>
                  <a:pt x="7478965" y="3429000"/>
                </a:cubicBezTo>
                <a:cubicBezTo>
                  <a:pt x="7478965" y="4752019"/>
                  <a:pt x="6942706" y="5949788"/>
                  <a:pt x="6075692" y="6816802"/>
                </a:cubicBezTo>
                <a:lnTo>
                  <a:pt x="6032481" y="6858000"/>
                </a:lnTo>
                <a:lnTo>
                  <a:pt x="0" y="6858000"/>
                </a:ln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a:latin typeface="Century Gothic" panose="020B0502020202020204" pitchFamily="34" charset="0"/>
            </a:endParaRPr>
          </a:p>
        </p:txBody>
      </p:sp>
      <p:sp>
        <p:nvSpPr>
          <p:cNvPr id="12" name="Text Placeholder 11">
            <a:extLst>
              <a:ext uri="{FF2B5EF4-FFF2-40B4-BE49-F238E27FC236}">
                <a16:creationId xmlns:a16="http://schemas.microsoft.com/office/drawing/2014/main" id="{E0344F6E-7CBB-19E0-2D02-7DCFC4865F6C}"/>
              </a:ext>
            </a:extLst>
          </p:cNvPr>
          <p:cNvSpPr>
            <a:spLocks noGrp="1"/>
          </p:cNvSpPr>
          <p:nvPr>
            <p:ph type="body" sz="quarter" idx="14"/>
          </p:nvPr>
        </p:nvSpPr>
        <p:spPr>
          <a:xfrm>
            <a:off x="628650" y="1691640"/>
            <a:ext cx="5212080" cy="297323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a:extLst>
              <a:ext uri="{FF2B5EF4-FFF2-40B4-BE49-F238E27FC236}">
                <a16:creationId xmlns:a16="http://schemas.microsoft.com/office/drawing/2014/main" id="{30A0C7CC-BE09-F4FE-0874-AE59E44426E3}"/>
              </a:ext>
            </a:extLst>
          </p:cNvPr>
          <p:cNvSpPr>
            <a:spLocks noGrp="1"/>
          </p:cNvSpPr>
          <p:nvPr>
            <p:ph type="title"/>
          </p:nvPr>
        </p:nvSpPr>
        <p:spPr>
          <a:xfrm>
            <a:off x="628650" y="656062"/>
            <a:ext cx="4857750" cy="1035578"/>
          </a:xfrm>
        </p:spPr>
        <p:txBody>
          <a:bodyPr anchor="t"/>
          <a:lstStyle>
            <a:lvl1pPr>
              <a:defRPr>
                <a:solidFill>
                  <a:schemeClr val="bg1"/>
                </a:solidFill>
              </a:defRPr>
            </a:lvl1pPr>
          </a:lstStyle>
          <a:p>
            <a:r>
              <a:rPr lang="en-US"/>
              <a:t>Click to edit Master title style</a:t>
            </a:r>
          </a:p>
        </p:txBody>
      </p:sp>
      <p:sp>
        <p:nvSpPr>
          <p:cNvPr id="8" name="Freeform: Shape 22">
            <a:extLst>
              <a:ext uri="{FF2B5EF4-FFF2-40B4-BE49-F238E27FC236}">
                <a16:creationId xmlns:a16="http://schemas.microsoft.com/office/drawing/2014/main" id="{0016C849-5660-4C7F-9D45-EFBC9D3ED516}"/>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a:latin typeface="Century Gothic" panose="020B0502020202020204" pitchFamily="34" charset="0"/>
            </a:endParaRPr>
          </a:p>
        </p:txBody>
      </p:sp>
      <p:sp>
        <p:nvSpPr>
          <p:cNvPr id="4" name="TextBox 3">
            <a:extLst>
              <a:ext uri="{FF2B5EF4-FFF2-40B4-BE49-F238E27FC236}">
                <a16:creationId xmlns:a16="http://schemas.microsoft.com/office/drawing/2014/main" id="{4CE3684C-C07C-88C5-27E2-3BC50F75FE80}"/>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solidFill>
                <a:effectLst/>
              </a:rPr>
              <a:t>CHILDREN’S NATIONAL HOSPITAL</a:t>
            </a:r>
          </a:p>
        </p:txBody>
      </p:sp>
    </p:spTree>
    <p:extLst>
      <p:ext uri="{BB962C8B-B14F-4D97-AF65-F5344CB8AC3E}">
        <p14:creationId xmlns:p14="http://schemas.microsoft.com/office/powerpoint/2010/main" val="36526910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_Opt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AD5190-AC71-9A97-4C5A-FFD35FCEC7E6}"/>
              </a:ext>
            </a:extLst>
          </p:cNvPr>
          <p:cNvPicPr>
            <a:picLocks noChangeAspect="1"/>
          </p:cNvPicPr>
          <p:nvPr userDrawn="1"/>
        </p:nvPicPr>
        <p:blipFill>
          <a:blip r:embed="rId2"/>
          <a:srcRect l="-12390" r="27918"/>
          <a:stretch/>
        </p:blipFill>
        <p:spPr>
          <a:xfrm>
            <a:off x="2626747" y="0"/>
            <a:ext cx="6517253" cy="5143499"/>
          </a:xfrm>
          <a:prstGeom prst="rect">
            <a:avLst/>
          </a:prstGeom>
        </p:spPr>
      </p:pic>
      <p:sp>
        <p:nvSpPr>
          <p:cNvPr id="16" name="Freeform: Shape 2">
            <a:extLst>
              <a:ext uri="{FF2B5EF4-FFF2-40B4-BE49-F238E27FC236}">
                <a16:creationId xmlns:a16="http://schemas.microsoft.com/office/drawing/2014/main" id="{76FB48C2-D362-1FA5-9F94-D47ED4A3D3AD}"/>
              </a:ext>
            </a:extLst>
          </p:cNvPr>
          <p:cNvSpPr/>
          <p:nvPr userDrawn="1"/>
        </p:nvSpPr>
        <p:spPr>
          <a:xfrm>
            <a:off x="0" y="0"/>
            <a:ext cx="6062472" cy="5143500"/>
          </a:xfrm>
          <a:custGeom>
            <a:avLst/>
            <a:gdLst>
              <a:gd name="connsiteX0" fmla="*/ 0 w 7478965"/>
              <a:gd name="connsiteY0" fmla="*/ 0 h 6858000"/>
              <a:gd name="connsiteX1" fmla="*/ 6032481 w 7478965"/>
              <a:gd name="connsiteY1" fmla="*/ 0 h 6858000"/>
              <a:gd name="connsiteX2" fmla="*/ 6075692 w 7478965"/>
              <a:gd name="connsiteY2" fmla="*/ 41198 h 6858000"/>
              <a:gd name="connsiteX3" fmla="*/ 7478965 w 7478965"/>
              <a:gd name="connsiteY3" fmla="*/ 3429000 h 6858000"/>
              <a:gd name="connsiteX4" fmla="*/ 6075692 w 7478965"/>
              <a:gd name="connsiteY4" fmla="*/ 6816802 h 6858000"/>
              <a:gd name="connsiteX5" fmla="*/ 6032481 w 7478965"/>
              <a:gd name="connsiteY5" fmla="*/ 6858000 h 6858000"/>
              <a:gd name="connsiteX6" fmla="*/ 0 w 7478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8965" h="6858000">
                <a:moveTo>
                  <a:pt x="0" y="0"/>
                </a:moveTo>
                <a:lnTo>
                  <a:pt x="6032481" y="0"/>
                </a:lnTo>
                <a:lnTo>
                  <a:pt x="6075692" y="41198"/>
                </a:lnTo>
                <a:cubicBezTo>
                  <a:pt x="6942706" y="908212"/>
                  <a:pt x="7478965" y="2105981"/>
                  <a:pt x="7478965" y="3429000"/>
                </a:cubicBezTo>
                <a:cubicBezTo>
                  <a:pt x="7478965" y="4752019"/>
                  <a:pt x="6942706" y="5949788"/>
                  <a:pt x="6075692" y="6816802"/>
                </a:cubicBezTo>
                <a:lnTo>
                  <a:pt x="6032481" y="6858000"/>
                </a:lnTo>
                <a:lnTo>
                  <a:pt x="0" y="6858000"/>
                </a:ln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a:latin typeface="Century Gothic" panose="020B0502020202020204" pitchFamily="34" charset="0"/>
            </a:endParaRPr>
          </a:p>
        </p:txBody>
      </p:sp>
      <p:sp>
        <p:nvSpPr>
          <p:cNvPr id="12" name="Text Placeholder 11">
            <a:extLst>
              <a:ext uri="{FF2B5EF4-FFF2-40B4-BE49-F238E27FC236}">
                <a16:creationId xmlns:a16="http://schemas.microsoft.com/office/drawing/2014/main" id="{E0344F6E-7CBB-19E0-2D02-7DCFC4865F6C}"/>
              </a:ext>
            </a:extLst>
          </p:cNvPr>
          <p:cNvSpPr>
            <a:spLocks noGrp="1"/>
          </p:cNvSpPr>
          <p:nvPr>
            <p:ph type="body" sz="quarter" idx="14"/>
          </p:nvPr>
        </p:nvSpPr>
        <p:spPr>
          <a:xfrm>
            <a:off x="628650" y="1703070"/>
            <a:ext cx="5017770" cy="296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a:extLst>
              <a:ext uri="{FF2B5EF4-FFF2-40B4-BE49-F238E27FC236}">
                <a16:creationId xmlns:a16="http://schemas.microsoft.com/office/drawing/2014/main" id="{30A0C7CC-BE09-F4FE-0874-AE59E44426E3}"/>
              </a:ext>
            </a:extLst>
          </p:cNvPr>
          <p:cNvSpPr>
            <a:spLocks noGrp="1"/>
          </p:cNvSpPr>
          <p:nvPr>
            <p:ph type="title"/>
          </p:nvPr>
        </p:nvSpPr>
        <p:spPr>
          <a:xfrm>
            <a:off x="628650" y="656062"/>
            <a:ext cx="4846320" cy="1047008"/>
          </a:xfrm>
        </p:spPr>
        <p:txBody>
          <a:bodyPr anchor="t"/>
          <a:lstStyle>
            <a:lvl1pPr>
              <a:defRPr>
                <a:solidFill>
                  <a:schemeClr val="bg1"/>
                </a:solidFill>
              </a:defRPr>
            </a:lvl1pPr>
          </a:lstStyle>
          <a:p>
            <a:r>
              <a:rPr lang="en-US"/>
              <a:t>Click to edit Master title style</a:t>
            </a:r>
          </a:p>
        </p:txBody>
      </p:sp>
      <p:sp>
        <p:nvSpPr>
          <p:cNvPr id="8" name="Freeform: Shape 22">
            <a:extLst>
              <a:ext uri="{FF2B5EF4-FFF2-40B4-BE49-F238E27FC236}">
                <a16:creationId xmlns:a16="http://schemas.microsoft.com/office/drawing/2014/main" id="{0016C849-5660-4C7F-9D45-EFBC9D3ED516}"/>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a:latin typeface="Century Gothic" panose="020B0502020202020204" pitchFamily="34" charset="0"/>
            </a:endParaRPr>
          </a:p>
        </p:txBody>
      </p:sp>
      <p:sp>
        <p:nvSpPr>
          <p:cNvPr id="2" name="TextBox 1">
            <a:extLst>
              <a:ext uri="{FF2B5EF4-FFF2-40B4-BE49-F238E27FC236}">
                <a16:creationId xmlns:a16="http://schemas.microsoft.com/office/drawing/2014/main" id="{965FFDAE-EC18-7F38-0A08-E76B75047286}"/>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solidFill>
                <a:effectLst/>
              </a:rPr>
              <a:t>CHILDREN’S NATIONAL HOSPITAL</a:t>
            </a:r>
          </a:p>
        </p:txBody>
      </p:sp>
    </p:spTree>
    <p:extLst>
      <p:ext uri="{BB962C8B-B14F-4D97-AF65-F5344CB8AC3E}">
        <p14:creationId xmlns:p14="http://schemas.microsoft.com/office/powerpoint/2010/main" val="25465199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vider_Grey">
    <p:bg>
      <p:bgPr>
        <a:solidFill>
          <a:srgbClr val="6366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F4798-7E90-6C1D-F1CB-C015AE6E3C95}"/>
              </a:ext>
            </a:extLst>
          </p:cNvPr>
          <p:cNvSpPr>
            <a:spLocks noGrp="1"/>
          </p:cNvSpPr>
          <p:nvPr>
            <p:ph type="title" hasCustomPrompt="1"/>
          </p:nvPr>
        </p:nvSpPr>
        <p:spPr>
          <a:xfrm>
            <a:off x="628650" y="2074664"/>
            <a:ext cx="7886700" cy="994172"/>
          </a:xfrm>
        </p:spPr>
        <p:txBody>
          <a:bodyPr/>
          <a:lstStyle>
            <a:lvl1pPr algn="ctr">
              <a:defRPr>
                <a:solidFill>
                  <a:schemeClr val="bg1"/>
                </a:solidFill>
              </a:defRPr>
            </a:lvl1pPr>
          </a:lstStyle>
          <a:p>
            <a:r>
              <a:rPr lang="en-US"/>
              <a:t>Click to edit divider slide</a:t>
            </a:r>
          </a:p>
        </p:txBody>
      </p:sp>
      <p:sp>
        <p:nvSpPr>
          <p:cNvPr id="3" name="Date Placeholder 2">
            <a:extLst>
              <a:ext uri="{FF2B5EF4-FFF2-40B4-BE49-F238E27FC236}">
                <a16:creationId xmlns:a16="http://schemas.microsoft.com/office/drawing/2014/main" id="{24BB5B03-127C-60F3-9ADA-160576033263}"/>
              </a:ext>
            </a:extLst>
          </p:cNvPr>
          <p:cNvSpPr>
            <a:spLocks noGrp="1"/>
          </p:cNvSpPr>
          <p:nvPr>
            <p:ph type="dt" sz="half" idx="10"/>
          </p:nvPr>
        </p:nvSpPr>
        <p:spPr/>
        <p:txBody>
          <a:bodyPr/>
          <a:lstStyle>
            <a:lvl1pPr>
              <a:defRPr>
                <a:solidFill>
                  <a:schemeClr val="bg1"/>
                </a:solidFill>
              </a:defRPr>
            </a:lvl1pPr>
          </a:lstStyle>
          <a:p>
            <a:fld id="{8C1AF4B2-F810-294A-B3F3-88E6075FD8CD}" type="datetime1">
              <a:rPr lang="en-US" smtClean="0"/>
              <a:pPr/>
              <a:t>7/6/2026</a:t>
            </a:fld>
            <a:endParaRPr lang="en-US"/>
          </a:p>
        </p:txBody>
      </p:sp>
      <p:sp>
        <p:nvSpPr>
          <p:cNvPr id="7" name="Freeform: Shape 22">
            <a:extLst>
              <a:ext uri="{FF2B5EF4-FFF2-40B4-BE49-F238E27FC236}">
                <a16:creationId xmlns:a16="http://schemas.microsoft.com/office/drawing/2014/main" id="{E399D4AC-A358-51F7-A1E6-2F6B056E55D3}"/>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a:latin typeface="Century Gothic" panose="020B0502020202020204" pitchFamily="34" charset="0"/>
            </a:endParaRPr>
          </a:p>
        </p:txBody>
      </p:sp>
      <p:sp>
        <p:nvSpPr>
          <p:cNvPr id="5" name="TextBox 4">
            <a:extLst>
              <a:ext uri="{FF2B5EF4-FFF2-40B4-BE49-F238E27FC236}">
                <a16:creationId xmlns:a16="http://schemas.microsoft.com/office/drawing/2014/main" id="{4EF6650C-BC21-70E0-64EE-51E0695CB7C1}"/>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solidFill>
                <a:effectLst/>
              </a:rPr>
              <a:t>CHILDREN’S NATIONAL HOSPITAL</a:t>
            </a:r>
          </a:p>
        </p:txBody>
      </p:sp>
    </p:spTree>
    <p:extLst>
      <p:ext uri="{BB962C8B-B14F-4D97-AF65-F5344CB8AC3E}">
        <p14:creationId xmlns:p14="http://schemas.microsoft.com/office/powerpoint/2010/main" val="21714085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ivider_Purple">
    <p:bg>
      <p:bgPr>
        <a:solidFill>
          <a:srgbClr val="784E9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F4798-7E90-6C1D-F1CB-C015AE6E3C95}"/>
              </a:ext>
            </a:extLst>
          </p:cNvPr>
          <p:cNvSpPr>
            <a:spLocks noGrp="1"/>
          </p:cNvSpPr>
          <p:nvPr>
            <p:ph type="title" hasCustomPrompt="1"/>
          </p:nvPr>
        </p:nvSpPr>
        <p:spPr>
          <a:xfrm>
            <a:off x="628650" y="2074664"/>
            <a:ext cx="7886700" cy="994172"/>
          </a:xfrm>
        </p:spPr>
        <p:txBody>
          <a:bodyPr/>
          <a:lstStyle>
            <a:lvl1pPr algn="ctr">
              <a:defRPr>
                <a:solidFill>
                  <a:schemeClr val="bg1"/>
                </a:solidFill>
              </a:defRPr>
            </a:lvl1pPr>
          </a:lstStyle>
          <a:p>
            <a:r>
              <a:rPr lang="en-US"/>
              <a:t>Click to edit divider slide</a:t>
            </a:r>
          </a:p>
        </p:txBody>
      </p:sp>
      <p:sp>
        <p:nvSpPr>
          <p:cNvPr id="3" name="Date Placeholder 2">
            <a:extLst>
              <a:ext uri="{FF2B5EF4-FFF2-40B4-BE49-F238E27FC236}">
                <a16:creationId xmlns:a16="http://schemas.microsoft.com/office/drawing/2014/main" id="{24BB5B03-127C-60F3-9ADA-160576033263}"/>
              </a:ext>
            </a:extLst>
          </p:cNvPr>
          <p:cNvSpPr>
            <a:spLocks noGrp="1"/>
          </p:cNvSpPr>
          <p:nvPr>
            <p:ph type="dt" sz="half" idx="10"/>
          </p:nvPr>
        </p:nvSpPr>
        <p:spPr/>
        <p:txBody>
          <a:bodyPr/>
          <a:lstStyle>
            <a:lvl1pPr>
              <a:defRPr>
                <a:solidFill>
                  <a:schemeClr val="bg1"/>
                </a:solidFill>
              </a:defRPr>
            </a:lvl1pPr>
          </a:lstStyle>
          <a:p>
            <a:fld id="{DF7E2119-5EAB-5A4F-BFAA-E8CA50A14B86}" type="datetime1">
              <a:rPr lang="en-US" smtClean="0"/>
              <a:pPr/>
              <a:t>7/6/2026</a:t>
            </a:fld>
            <a:endParaRPr lang="en-US"/>
          </a:p>
        </p:txBody>
      </p:sp>
      <p:sp>
        <p:nvSpPr>
          <p:cNvPr id="7" name="Freeform: Shape 22">
            <a:extLst>
              <a:ext uri="{FF2B5EF4-FFF2-40B4-BE49-F238E27FC236}">
                <a16:creationId xmlns:a16="http://schemas.microsoft.com/office/drawing/2014/main" id="{D7E23670-FAD8-A7F7-FE3A-42C0279EF548}"/>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a:latin typeface="Century Gothic" panose="020B0502020202020204" pitchFamily="34" charset="0"/>
            </a:endParaRPr>
          </a:p>
        </p:txBody>
      </p:sp>
      <p:sp>
        <p:nvSpPr>
          <p:cNvPr id="5" name="TextBox 4">
            <a:extLst>
              <a:ext uri="{FF2B5EF4-FFF2-40B4-BE49-F238E27FC236}">
                <a16:creationId xmlns:a16="http://schemas.microsoft.com/office/drawing/2014/main" id="{182AF22B-C08F-9440-D908-4FDE9C571C55}"/>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solidFill>
                <a:effectLst/>
              </a:rPr>
              <a:t>CHILDREN’S NATIONAL HOSPITAL</a:t>
            </a:r>
          </a:p>
        </p:txBody>
      </p:sp>
    </p:spTree>
    <p:extLst>
      <p:ext uri="{BB962C8B-B14F-4D97-AF65-F5344CB8AC3E}">
        <p14:creationId xmlns:p14="http://schemas.microsoft.com/office/powerpoint/2010/main" val="20207179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Custom Layout_Opt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35B5B3C-B413-58AF-0B84-AE15703025CA}"/>
              </a:ext>
            </a:extLst>
          </p:cNvPr>
          <p:cNvPicPr>
            <a:picLocks noChangeAspect="1"/>
          </p:cNvPicPr>
          <p:nvPr userDrawn="1"/>
        </p:nvPicPr>
        <p:blipFill>
          <a:blip r:embed="rId2"/>
          <a:srcRect l="24845" t="4024" r="5849" b="12724"/>
          <a:stretch/>
        </p:blipFill>
        <p:spPr>
          <a:xfrm>
            <a:off x="336523" y="469923"/>
            <a:ext cx="3264347" cy="3267687"/>
          </a:xfrm>
          <a:prstGeom prst="ellipse">
            <a:avLst/>
          </a:prstGeom>
          <a:ln w="28575" cap="rnd">
            <a:solidFill>
              <a:srgbClr val="63544A"/>
            </a:solidFill>
          </a:ln>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2483C872-87BB-72E6-16EB-DE439F08CF3F}"/>
              </a:ext>
            </a:extLst>
          </p:cNvPr>
          <p:cNvSpPr>
            <a:spLocks noGrp="1"/>
          </p:cNvSpPr>
          <p:nvPr>
            <p:ph type="title"/>
          </p:nvPr>
        </p:nvSpPr>
        <p:spPr>
          <a:xfrm>
            <a:off x="4331521" y="558876"/>
            <a:ext cx="4332453" cy="1131701"/>
          </a:xfrm>
        </p:spPr>
        <p:txBody>
          <a:bodyPr anchor="t"/>
          <a:lstStyle/>
          <a:p>
            <a:r>
              <a:rPr lang="en-US"/>
              <a:t>Click to edit Master title style</a:t>
            </a:r>
          </a:p>
        </p:txBody>
      </p:sp>
      <p:sp>
        <p:nvSpPr>
          <p:cNvPr id="3" name="Date Placeholder 2">
            <a:extLst>
              <a:ext uri="{FF2B5EF4-FFF2-40B4-BE49-F238E27FC236}">
                <a16:creationId xmlns:a16="http://schemas.microsoft.com/office/drawing/2014/main" id="{4B036289-534B-9F08-5D2E-C08FAD59D81F}"/>
              </a:ext>
            </a:extLst>
          </p:cNvPr>
          <p:cNvSpPr>
            <a:spLocks noGrp="1"/>
          </p:cNvSpPr>
          <p:nvPr>
            <p:ph type="dt" sz="half" idx="10"/>
          </p:nvPr>
        </p:nvSpPr>
        <p:spPr>
          <a:xfrm>
            <a:off x="4307811" y="4755720"/>
            <a:ext cx="2057400" cy="273844"/>
          </a:xfrm>
        </p:spPr>
        <p:txBody>
          <a:bodyPr/>
          <a:lstStyle/>
          <a:p>
            <a:fld id="{687A0168-8190-3A4D-977C-0F823A89FD7F}" type="datetime1">
              <a:rPr lang="en-US" smtClean="0"/>
              <a:t>7/6/2026</a:t>
            </a:fld>
            <a:endParaRPr lang="en-US"/>
          </a:p>
        </p:txBody>
      </p:sp>
      <p:sp>
        <p:nvSpPr>
          <p:cNvPr id="10" name="Text Placeholder 9">
            <a:extLst>
              <a:ext uri="{FF2B5EF4-FFF2-40B4-BE49-F238E27FC236}">
                <a16:creationId xmlns:a16="http://schemas.microsoft.com/office/drawing/2014/main" id="{E494673C-CFB3-FF06-65D5-576447DB785F}"/>
              </a:ext>
            </a:extLst>
          </p:cNvPr>
          <p:cNvSpPr>
            <a:spLocks noGrp="1"/>
          </p:cNvSpPr>
          <p:nvPr>
            <p:ph type="body" sz="quarter" idx="15"/>
          </p:nvPr>
        </p:nvSpPr>
        <p:spPr>
          <a:xfrm>
            <a:off x="4332034" y="1866015"/>
            <a:ext cx="4331906" cy="2567704"/>
          </a:xfrm>
        </p:spPr>
        <p:txBody>
          <a:bodyPr/>
          <a:lstStyle/>
          <a:p>
            <a:pPr lvl="0"/>
            <a:r>
              <a:rPr lang="en-US"/>
              <a:t>Click to edit Master text styles</a:t>
            </a:r>
          </a:p>
        </p:txBody>
      </p:sp>
      <p:sp>
        <p:nvSpPr>
          <p:cNvPr id="9" name="Freeform: Shape 22">
            <a:extLst>
              <a:ext uri="{FF2B5EF4-FFF2-40B4-BE49-F238E27FC236}">
                <a16:creationId xmlns:a16="http://schemas.microsoft.com/office/drawing/2014/main" id="{28C769BE-3A72-BEC8-3A0F-E11151F2DB96}"/>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a:latin typeface="Century Gothic" panose="020B0502020202020204" pitchFamily="34" charset="0"/>
            </a:endParaRPr>
          </a:p>
        </p:txBody>
      </p:sp>
      <p:pic>
        <p:nvPicPr>
          <p:cNvPr id="14" name="Picture 13">
            <a:extLst>
              <a:ext uri="{FF2B5EF4-FFF2-40B4-BE49-F238E27FC236}">
                <a16:creationId xmlns:a16="http://schemas.microsoft.com/office/drawing/2014/main" id="{EC097CA5-6FBE-8CFA-4FAD-4D42596528C1}"/>
              </a:ext>
            </a:extLst>
          </p:cNvPr>
          <p:cNvPicPr>
            <a:picLocks/>
          </p:cNvPicPr>
          <p:nvPr userDrawn="1"/>
        </p:nvPicPr>
        <p:blipFill>
          <a:blip r:embed="rId3"/>
          <a:srcRect t="68" b="68"/>
          <a:stretch/>
        </p:blipFill>
        <p:spPr>
          <a:xfrm>
            <a:off x="2259058" y="2571750"/>
            <a:ext cx="1933956" cy="1931312"/>
          </a:xfrm>
          <a:prstGeom prst="ellipse">
            <a:avLst/>
          </a:prstGeom>
          <a:ln w="28575" cap="rnd">
            <a:solidFill>
              <a:srgbClr val="E4002B"/>
            </a:solidFill>
          </a:ln>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4487ED46-F6D5-91AB-0026-A61747D30082}"/>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lumMod val="50000"/>
                  </a:schemeClr>
                </a:solidFill>
                <a:effectLst/>
              </a:rPr>
              <a:t>CHILDREN’S NATIONAL HOSPITAL</a:t>
            </a:r>
          </a:p>
        </p:txBody>
      </p:sp>
    </p:spTree>
    <p:extLst>
      <p:ext uri="{BB962C8B-B14F-4D97-AF65-F5344CB8AC3E}">
        <p14:creationId xmlns:p14="http://schemas.microsoft.com/office/powerpoint/2010/main" val="37821507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Custom Layout_Op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C872-87BB-72E6-16EB-DE439F08CF3F}"/>
              </a:ext>
            </a:extLst>
          </p:cNvPr>
          <p:cNvSpPr>
            <a:spLocks noGrp="1"/>
          </p:cNvSpPr>
          <p:nvPr>
            <p:ph type="title"/>
          </p:nvPr>
        </p:nvSpPr>
        <p:spPr>
          <a:xfrm>
            <a:off x="4359047" y="558876"/>
            <a:ext cx="4448478" cy="1131701"/>
          </a:xfrm>
        </p:spPr>
        <p:txBody>
          <a:bodyPr anchor="t"/>
          <a:lstStyle/>
          <a:p>
            <a:r>
              <a:rPr lang="en-US"/>
              <a:t>Click to edit Master title style</a:t>
            </a:r>
          </a:p>
        </p:txBody>
      </p:sp>
      <p:pic>
        <p:nvPicPr>
          <p:cNvPr id="12" name="Picture 11">
            <a:extLst>
              <a:ext uri="{FF2B5EF4-FFF2-40B4-BE49-F238E27FC236}">
                <a16:creationId xmlns:a16="http://schemas.microsoft.com/office/drawing/2014/main" id="{C35B5B3C-B413-58AF-0B84-AE15703025CA}"/>
              </a:ext>
            </a:extLst>
          </p:cNvPr>
          <p:cNvPicPr>
            <a:picLocks noChangeAspect="1"/>
          </p:cNvPicPr>
          <p:nvPr userDrawn="1"/>
        </p:nvPicPr>
        <p:blipFill>
          <a:blip r:embed="rId2"/>
          <a:srcRect l="51" r="51"/>
          <a:stretch/>
        </p:blipFill>
        <p:spPr>
          <a:xfrm>
            <a:off x="336523" y="469923"/>
            <a:ext cx="3264347" cy="3267687"/>
          </a:xfrm>
          <a:prstGeom prst="ellipse">
            <a:avLst/>
          </a:prstGeom>
          <a:ln w="28575" cap="rnd">
            <a:solidFill>
              <a:srgbClr val="63544A"/>
            </a:solidFill>
          </a:ln>
          <a:effectLst/>
          <a:scene3d>
            <a:camera prst="orthographicFront"/>
            <a:lightRig rig="contrasting" dir="t">
              <a:rot lat="0" lon="0" rev="3000000"/>
            </a:lightRig>
          </a:scene3d>
          <a:sp3d contourW="7620">
            <a:bevelT w="95250" h="31750"/>
            <a:contourClr>
              <a:srgbClr val="333333"/>
            </a:contourClr>
          </a:sp3d>
        </p:spPr>
      </p:pic>
      <p:sp>
        <p:nvSpPr>
          <p:cNvPr id="3" name="Date Placeholder 2">
            <a:extLst>
              <a:ext uri="{FF2B5EF4-FFF2-40B4-BE49-F238E27FC236}">
                <a16:creationId xmlns:a16="http://schemas.microsoft.com/office/drawing/2014/main" id="{4B036289-534B-9F08-5D2E-C08FAD59D81F}"/>
              </a:ext>
            </a:extLst>
          </p:cNvPr>
          <p:cNvSpPr>
            <a:spLocks noGrp="1"/>
          </p:cNvSpPr>
          <p:nvPr>
            <p:ph type="dt" sz="half" idx="10"/>
          </p:nvPr>
        </p:nvSpPr>
        <p:spPr>
          <a:xfrm>
            <a:off x="4359047" y="4759242"/>
            <a:ext cx="2057400" cy="273844"/>
          </a:xfrm>
        </p:spPr>
        <p:txBody>
          <a:bodyPr/>
          <a:lstStyle/>
          <a:p>
            <a:fld id="{687A0168-8190-3A4D-977C-0F823A89FD7F}" type="datetime1">
              <a:rPr lang="en-US" smtClean="0"/>
              <a:t>7/6/2026</a:t>
            </a:fld>
            <a:endParaRPr lang="en-US"/>
          </a:p>
        </p:txBody>
      </p:sp>
      <p:sp>
        <p:nvSpPr>
          <p:cNvPr id="10" name="Text Placeholder 9">
            <a:extLst>
              <a:ext uri="{FF2B5EF4-FFF2-40B4-BE49-F238E27FC236}">
                <a16:creationId xmlns:a16="http://schemas.microsoft.com/office/drawing/2014/main" id="{E494673C-CFB3-FF06-65D5-576447DB785F}"/>
              </a:ext>
            </a:extLst>
          </p:cNvPr>
          <p:cNvSpPr>
            <a:spLocks noGrp="1"/>
          </p:cNvSpPr>
          <p:nvPr>
            <p:ph type="body" sz="quarter" idx="15"/>
          </p:nvPr>
        </p:nvSpPr>
        <p:spPr>
          <a:xfrm>
            <a:off x="4359560" y="1866015"/>
            <a:ext cx="4447916" cy="2567704"/>
          </a:xfrm>
        </p:spPr>
        <p:txBody>
          <a:bodyPr/>
          <a:lstStyle/>
          <a:p>
            <a:pPr lvl="0"/>
            <a:r>
              <a:rPr lang="en-US"/>
              <a:t>Click to edit Master text styles</a:t>
            </a:r>
          </a:p>
        </p:txBody>
      </p:sp>
      <p:sp>
        <p:nvSpPr>
          <p:cNvPr id="9" name="Freeform: Shape 22">
            <a:extLst>
              <a:ext uri="{FF2B5EF4-FFF2-40B4-BE49-F238E27FC236}">
                <a16:creationId xmlns:a16="http://schemas.microsoft.com/office/drawing/2014/main" id="{28C769BE-3A72-BEC8-3A0F-E11151F2DB96}"/>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a:latin typeface="Century Gothic" panose="020B0502020202020204" pitchFamily="34" charset="0"/>
            </a:endParaRPr>
          </a:p>
        </p:txBody>
      </p:sp>
      <p:pic>
        <p:nvPicPr>
          <p:cNvPr id="14" name="Picture 13">
            <a:extLst>
              <a:ext uri="{FF2B5EF4-FFF2-40B4-BE49-F238E27FC236}">
                <a16:creationId xmlns:a16="http://schemas.microsoft.com/office/drawing/2014/main" id="{EC097CA5-6FBE-8CFA-4FAD-4D42596528C1}"/>
              </a:ext>
            </a:extLst>
          </p:cNvPr>
          <p:cNvPicPr>
            <a:picLocks/>
          </p:cNvPicPr>
          <p:nvPr userDrawn="1"/>
        </p:nvPicPr>
        <p:blipFill>
          <a:blip r:embed="rId3"/>
          <a:srcRect t="68" b="68"/>
          <a:stretch/>
        </p:blipFill>
        <p:spPr>
          <a:xfrm>
            <a:off x="2278107" y="2571750"/>
            <a:ext cx="1933956" cy="1931312"/>
          </a:xfrm>
          <a:prstGeom prst="ellipse">
            <a:avLst/>
          </a:prstGeom>
          <a:ln w="28575" cap="rnd">
            <a:solidFill>
              <a:srgbClr val="E4002B"/>
            </a:solidFill>
          </a:ln>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E15F519D-517A-5A46-2EB5-4C877A91156F}"/>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lumMod val="50000"/>
                  </a:schemeClr>
                </a:solidFill>
                <a:effectLst/>
              </a:rPr>
              <a:t>CHILDREN’S NATIONAL HOSPITAL</a:t>
            </a:r>
          </a:p>
        </p:txBody>
      </p:sp>
    </p:spTree>
    <p:extLst>
      <p:ext uri="{BB962C8B-B14F-4D97-AF65-F5344CB8AC3E}">
        <p14:creationId xmlns:p14="http://schemas.microsoft.com/office/powerpoint/2010/main" val="23163447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Custom Layout_Opt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35B5B3C-B413-58AF-0B84-AE15703025CA}"/>
              </a:ext>
            </a:extLst>
          </p:cNvPr>
          <p:cNvPicPr>
            <a:picLocks noChangeAspect="1"/>
          </p:cNvPicPr>
          <p:nvPr userDrawn="1"/>
        </p:nvPicPr>
        <p:blipFill>
          <a:blip r:embed="rId2"/>
          <a:srcRect l="48" t="5405" r="5453"/>
          <a:stretch/>
        </p:blipFill>
        <p:spPr>
          <a:xfrm>
            <a:off x="336523" y="469923"/>
            <a:ext cx="3252929" cy="3256257"/>
          </a:xfrm>
          <a:prstGeom prst="ellipse">
            <a:avLst/>
          </a:prstGeom>
          <a:ln w="28575" cap="rnd">
            <a:solidFill>
              <a:srgbClr val="63544A"/>
            </a:solidFill>
          </a:ln>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2483C872-87BB-72E6-16EB-DE439F08CF3F}"/>
              </a:ext>
            </a:extLst>
          </p:cNvPr>
          <p:cNvSpPr>
            <a:spLocks noGrp="1"/>
          </p:cNvSpPr>
          <p:nvPr>
            <p:ph type="title"/>
          </p:nvPr>
        </p:nvSpPr>
        <p:spPr>
          <a:xfrm>
            <a:off x="4343401" y="558876"/>
            <a:ext cx="4371086" cy="1131701"/>
          </a:xfrm>
        </p:spPr>
        <p:txBody>
          <a:bodyPr anchor="t"/>
          <a:lstStyle/>
          <a:p>
            <a:r>
              <a:rPr lang="en-US"/>
              <a:t>Click to edit Master title style</a:t>
            </a:r>
          </a:p>
        </p:txBody>
      </p:sp>
      <p:sp>
        <p:nvSpPr>
          <p:cNvPr id="3" name="Date Placeholder 2">
            <a:extLst>
              <a:ext uri="{FF2B5EF4-FFF2-40B4-BE49-F238E27FC236}">
                <a16:creationId xmlns:a16="http://schemas.microsoft.com/office/drawing/2014/main" id="{4B036289-534B-9F08-5D2E-C08FAD59D81F}"/>
              </a:ext>
            </a:extLst>
          </p:cNvPr>
          <p:cNvSpPr>
            <a:spLocks noGrp="1"/>
          </p:cNvSpPr>
          <p:nvPr>
            <p:ph type="dt" sz="half" idx="10"/>
          </p:nvPr>
        </p:nvSpPr>
        <p:spPr>
          <a:xfrm>
            <a:off x="4343400" y="4759242"/>
            <a:ext cx="2057400" cy="273844"/>
          </a:xfrm>
        </p:spPr>
        <p:txBody>
          <a:bodyPr/>
          <a:lstStyle/>
          <a:p>
            <a:fld id="{687A0168-8190-3A4D-977C-0F823A89FD7F}" type="datetime1">
              <a:rPr lang="en-US" smtClean="0"/>
              <a:t>7/6/2026</a:t>
            </a:fld>
            <a:endParaRPr lang="en-US"/>
          </a:p>
        </p:txBody>
      </p:sp>
      <p:sp>
        <p:nvSpPr>
          <p:cNvPr id="10" name="Text Placeholder 9">
            <a:extLst>
              <a:ext uri="{FF2B5EF4-FFF2-40B4-BE49-F238E27FC236}">
                <a16:creationId xmlns:a16="http://schemas.microsoft.com/office/drawing/2014/main" id="{E494673C-CFB3-FF06-65D5-576447DB785F}"/>
              </a:ext>
            </a:extLst>
          </p:cNvPr>
          <p:cNvSpPr>
            <a:spLocks noGrp="1"/>
          </p:cNvSpPr>
          <p:nvPr>
            <p:ph type="body" sz="quarter" idx="15"/>
          </p:nvPr>
        </p:nvSpPr>
        <p:spPr>
          <a:xfrm>
            <a:off x="4343953" y="1866015"/>
            <a:ext cx="4370534" cy="2567704"/>
          </a:xfrm>
        </p:spPr>
        <p:txBody>
          <a:bodyPr/>
          <a:lstStyle/>
          <a:p>
            <a:pPr lvl="0"/>
            <a:r>
              <a:rPr lang="en-US"/>
              <a:t>Click to edit Master text styles</a:t>
            </a:r>
          </a:p>
        </p:txBody>
      </p:sp>
      <p:sp>
        <p:nvSpPr>
          <p:cNvPr id="9" name="Freeform: Shape 22">
            <a:extLst>
              <a:ext uri="{FF2B5EF4-FFF2-40B4-BE49-F238E27FC236}">
                <a16:creationId xmlns:a16="http://schemas.microsoft.com/office/drawing/2014/main" id="{28C769BE-3A72-BEC8-3A0F-E11151F2DB96}"/>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a:latin typeface="Century Gothic" panose="020B0502020202020204" pitchFamily="34" charset="0"/>
            </a:endParaRPr>
          </a:p>
        </p:txBody>
      </p:sp>
      <p:pic>
        <p:nvPicPr>
          <p:cNvPr id="14" name="Picture 13">
            <a:extLst>
              <a:ext uri="{FF2B5EF4-FFF2-40B4-BE49-F238E27FC236}">
                <a16:creationId xmlns:a16="http://schemas.microsoft.com/office/drawing/2014/main" id="{EC097CA5-6FBE-8CFA-4FAD-4D42596528C1}"/>
              </a:ext>
            </a:extLst>
          </p:cNvPr>
          <p:cNvPicPr>
            <a:picLocks/>
          </p:cNvPicPr>
          <p:nvPr userDrawn="1"/>
        </p:nvPicPr>
        <p:blipFill>
          <a:blip r:embed="rId3"/>
          <a:srcRect t="68" b="68"/>
          <a:stretch/>
        </p:blipFill>
        <p:spPr>
          <a:xfrm>
            <a:off x="2251647" y="2571750"/>
            <a:ext cx="1933956" cy="1931312"/>
          </a:xfrm>
          <a:prstGeom prst="ellipse">
            <a:avLst/>
          </a:prstGeom>
          <a:ln w="28575" cap="rnd">
            <a:solidFill>
              <a:srgbClr val="E4002B"/>
            </a:solidFill>
          </a:ln>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8A4D4800-1DBE-9032-B495-9F3E2CB8D435}"/>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lumMod val="50000"/>
                  </a:schemeClr>
                </a:solidFill>
                <a:effectLst/>
              </a:rPr>
              <a:t>CHILDREN’S NATIONAL HOSPITAL</a:t>
            </a:r>
          </a:p>
        </p:txBody>
      </p:sp>
    </p:spTree>
    <p:extLst>
      <p:ext uri="{BB962C8B-B14F-4D97-AF65-F5344CB8AC3E}">
        <p14:creationId xmlns:p14="http://schemas.microsoft.com/office/powerpoint/2010/main" val="9612637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BE559C22-AE63-7B5E-9811-81DF258314A3}"/>
              </a:ext>
            </a:extLst>
          </p:cNvPr>
          <p:cNvSpPr>
            <a:spLocks noGrp="1"/>
          </p:cNvSpPr>
          <p:nvPr>
            <p:ph type="chart" sz="quarter" idx="13"/>
          </p:nvPr>
        </p:nvSpPr>
        <p:spPr>
          <a:xfrm>
            <a:off x="628650" y="1434704"/>
            <a:ext cx="7886700" cy="3133725"/>
          </a:xfrm>
          <a:solidFill>
            <a:schemeClr val="bg1">
              <a:lumMod val="95000"/>
            </a:schemeClr>
          </a:solidFill>
        </p:spPr>
        <p:txBody>
          <a:bodyPr/>
          <a:lstStyle/>
          <a:p>
            <a:r>
              <a:rPr lang="en-US"/>
              <a:t>Click icon to add chart</a:t>
            </a:r>
          </a:p>
        </p:txBody>
      </p:sp>
      <p:sp>
        <p:nvSpPr>
          <p:cNvPr id="2" name="Title 1">
            <a:extLst>
              <a:ext uri="{FF2B5EF4-FFF2-40B4-BE49-F238E27FC236}">
                <a16:creationId xmlns:a16="http://schemas.microsoft.com/office/drawing/2014/main" id="{6FAF5DBC-984F-4768-0806-5F6958973A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B6E8CA-CB09-F004-58DE-34EA5CFB64DE}"/>
              </a:ext>
            </a:extLst>
          </p:cNvPr>
          <p:cNvSpPr>
            <a:spLocks noGrp="1"/>
          </p:cNvSpPr>
          <p:nvPr>
            <p:ph type="dt" sz="half" idx="10"/>
          </p:nvPr>
        </p:nvSpPr>
        <p:spPr/>
        <p:txBody>
          <a:bodyPr/>
          <a:lstStyle/>
          <a:p>
            <a:fld id="{03E73E24-1CA6-6A45-A55E-120E96879157}" type="datetime1">
              <a:rPr lang="en-US" smtClean="0"/>
              <a:t>7/6/2026</a:t>
            </a:fld>
            <a:endParaRPr lang="en-US"/>
          </a:p>
        </p:txBody>
      </p:sp>
      <p:sp>
        <p:nvSpPr>
          <p:cNvPr id="6" name="Freeform: Shape 22">
            <a:extLst>
              <a:ext uri="{FF2B5EF4-FFF2-40B4-BE49-F238E27FC236}">
                <a16:creationId xmlns:a16="http://schemas.microsoft.com/office/drawing/2014/main" id="{957D261C-A529-82FA-EED9-B34D3144D025}"/>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a:latin typeface="Century Gothic" panose="020B0502020202020204" pitchFamily="34" charset="0"/>
            </a:endParaRPr>
          </a:p>
        </p:txBody>
      </p:sp>
      <p:sp>
        <p:nvSpPr>
          <p:cNvPr id="5" name="TextBox 4">
            <a:extLst>
              <a:ext uri="{FF2B5EF4-FFF2-40B4-BE49-F238E27FC236}">
                <a16:creationId xmlns:a16="http://schemas.microsoft.com/office/drawing/2014/main" id="{F3B51EB0-867F-DA02-3170-E764EBDC0CFB}"/>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lumMod val="50000"/>
                  </a:schemeClr>
                </a:solidFill>
                <a:effectLst/>
              </a:rPr>
              <a:t>CHILDREN’S NATIONAL HOSPITAL</a:t>
            </a:r>
          </a:p>
        </p:txBody>
      </p:sp>
    </p:spTree>
    <p:extLst>
      <p:ext uri="{BB962C8B-B14F-4D97-AF65-F5344CB8AC3E}">
        <p14:creationId xmlns:p14="http://schemas.microsoft.com/office/powerpoint/2010/main" val="40753657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Custom Layout_Opt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246234C-42FC-918D-9917-7A3D7ABADAE0}"/>
              </a:ext>
            </a:extLst>
          </p:cNvPr>
          <p:cNvPicPr>
            <a:picLocks noChangeAspect="1"/>
          </p:cNvPicPr>
          <p:nvPr userDrawn="1"/>
        </p:nvPicPr>
        <p:blipFill>
          <a:blip r:embed="rId2"/>
          <a:srcRect l="14868" t="9325" r="12301"/>
          <a:stretch/>
        </p:blipFill>
        <p:spPr>
          <a:xfrm>
            <a:off x="-1343" y="2433"/>
            <a:ext cx="3747101" cy="5141067"/>
          </a:xfrm>
          <a:prstGeom prst="rect">
            <a:avLst/>
          </a:prstGeom>
        </p:spPr>
      </p:pic>
      <p:sp>
        <p:nvSpPr>
          <p:cNvPr id="2" name="Title 1">
            <a:extLst>
              <a:ext uri="{FF2B5EF4-FFF2-40B4-BE49-F238E27FC236}">
                <a16:creationId xmlns:a16="http://schemas.microsoft.com/office/drawing/2014/main" id="{71F4F4BA-8FCA-F9B3-EAFC-5489439863F9}"/>
              </a:ext>
            </a:extLst>
          </p:cNvPr>
          <p:cNvSpPr>
            <a:spLocks noGrp="1"/>
          </p:cNvSpPr>
          <p:nvPr>
            <p:ph type="title"/>
          </p:nvPr>
        </p:nvSpPr>
        <p:spPr>
          <a:xfrm>
            <a:off x="3971706" y="564036"/>
            <a:ext cx="4720411" cy="1059024"/>
          </a:xfrm>
        </p:spPr>
        <p:txBody>
          <a:bodyPr anchor="t"/>
          <a:lstStyle/>
          <a:p>
            <a:r>
              <a:rPr lang="en-US"/>
              <a:t>Click to edit Master title style</a:t>
            </a:r>
          </a:p>
        </p:txBody>
      </p:sp>
      <p:sp>
        <p:nvSpPr>
          <p:cNvPr id="9" name="Text Placeholder 8">
            <a:extLst>
              <a:ext uri="{FF2B5EF4-FFF2-40B4-BE49-F238E27FC236}">
                <a16:creationId xmlns:a16="http://schemas.microsoft.com/office/drawing/2014/main" id="{2B96ADFC-E417-9B11-4B9F-4FC6D2523B2B}"/>
              </a:ext>
            </a:extLst>
          </p:cNvPr>
          <p:cNvSpPr>
            <a:spLocks noGrp="1"/>
          </p:cNvSpPr>
          <p:nvPr>
            <p:ph type="body" sz="quarter" idx="14"/>
          </p:nvPr>
        </p:nvSpPr>
        <p:spPr>
          <a:xfrm>
            <a:off x="3971705" y="1623060"/>
            <a:ext cx="4720412" cy="3177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Shape 22">
            <a:extLst>
              <a:ext uri="{FF2B5EF4-FFF2-40B4-BE49-F238E27FC236}">
                <a16:creationId xmlns:a16="http://schemas.microsoft.com/office/drawing/2014/main" id="{EB51D3FA-5BA4-9242-E411-9CD717B6BCEE}"/>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a:latin typeface="Century Gothic" panose="020B0502020202020204" pitchFamily="34" charset="0"/>
            </a:endParaRPr>
          </a:p>
        </p:txBody>
      </p:sp>
      <p:sp>
        <p:nvSpPr>
          <p:cNvPr id="5" name="TextBox 4">
            <a:extLst>
              <a:ext uri="{FF2B5EF4-FFF2-40B4-BE49-F238E27FC236}">
                <a16:creationId xmlns:a16="http://schemas.microsoft.com/office/drawing/2014/main" id="{F5CD370F-665D-80CF-4320-283F4FF7B3FB}"/>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solidFill>
                <a:effectLst>
                  <a:outerShdw blurRad="50800" dist="38100" dir="2700000" algn="tl" rotWithShape="0">
                    <a:prstClr val="black">
                      <a:alpha val="40000"/>
                    </a:prstClr>
                  </a:outerShdw>
                </a:effectLst>
              </a:rPr>
              <a:t>CHILDREN’S NATIONAL HOSPITAL</a:t>
            </a:r>
          </a:p>
        </p:txBody>
      </p:sp>
    </p:spTree>
    <p:extLst>
      <p:ext uri="{BB962C8B-B14F-4D97-AF65-F5344CB8AC3E}">
        <p14:creationId xmlns:p14="http://schemas.microsoft.com/office/powerpoint/2010/main" val="24615695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_Custom Layout_Opt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246234C-42FC-918D-9917-7A3D7ABADAE0}"/>
              </a:ext>
            </a:extLst>
          </p:cNvPr>
          <p:cNvPicPr>
            <a:picLocks noChangeAspect="1"/>
          </p:cNvPicPr>
          <p:nvPr userDrawn="1"/>
        </p:nvPicPr>
        <p:blipFill>
          <a:blip r:embed="rId2"/>
          <a:srcRect l="31336" t="12126" r="26041" b="195"/>
          <a:stretch/>
        </p:blipFill>
        <p:spPr>
          <a:xfrm>
            <a:off x="-1343" y="2433"/>
            <a:ext cx="3747101" cy="5141067"/>
          </a:xfrm>
          <a:prstGeom prst="rect">
            <a:avLst/>
          </a:prstGeom>
        </p:spPr>
      </p:pic>
      <p:sp>
        <p:nvSpPr>
          <p:cNvPr id="2" name="Title 1">
            <a:extLst>
              <a:ext uri="{FF2B5EF4-FFF2-40B4-BE49-F238E27FC236}">
                <a16:creationId xmlns:a16="http://schemas.microsoft.com/office/drawing/2014/main" id="{71F4F4BA-8FCA-F9B3-EAFC-5489439863F9}"/>
              </a:ext>
            </a:extLst>
          </p:cNvPr>
          <p:cNvSpPr>
            <a:spLocks noGrp="1"/>
          </p:cNvSpPr>
          <p:nvPr>
            <p:ph type="title"/>
          </p:nvPr>
        </p:nvSpPr>
        <p:spPr>
          <a:xfrm>
            <a:off x="3931920" y="564036"/>
            <a:ext cx="4760196" cy="1024734"/>
          </a:xfrm>
        </p:spPr>
        <p:txBody>
          <a:bodyPr anchor="t"/>
          <a:lstStyle/>
          <a:p>
            <a:r>
              <a:rPr lang="en-US"/>
              <a:t>Click to edit Master title style</a:t>
            </a:r>
          </a:p>
        </p:txBody>
      </p:sp>
      <p:sp>
        <p:nvSpPr>
          <p:cNvPr id="9" name="Text Placeholder 8">
            <a:extLst>
              <a:ext uri="{FF2B5EF4-FFF2-40B4-BE49-F238E27FC236}">
                <a16:creationId xmlns:a16="http://schemas.microsoft.com/office/drawing/2014/main" id="{2B96ADFC-E417-9B11-4B9F-4FC6D2523B2B}"/>
              </a:ext>
            </a:extLst>
          </p:cNvPr>
          <p:cNvSpPr>
            <a:spLocks noGrp="1"/>
          </p:cNvSpPr>
          <p:nvPr>
            <p:ph type="body" sz="quarter" idx="14"/>
          </p:nvPr>
        </p:nvSpPr>
        <p:spPr>
          <a:xfrm>
            <a:off x="3931921" y="1588770"/>
            <a:ext cx="4760196" cy="27689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Shape 22">
            <a:extLst>
              <a:ext uri="{FF2B5EF4-FFF2-40B4-BE49-F238E27FC236}">
                <a16:creationId xmlns:a16="http://schemas.microsoft.com/office/drawing/2014/main" id="{EB51D3FA-5BA4-9242-E411-9CD717B6BCEE}"/>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a:latin typeface="Century Gothic" panose="020B0502020202020204" pitchFamily="34" charset="0"/>
            </a:endParaRPr>
          </a:p>
        </p:txBody>
      </p:sp>
      <p:sp>
        <p:nvSpPr>
          <p:cNvPr id="5" name="TextBox 4">
            <a:extLst>
              <a:ext uri="{FF2B5EF4-FFF2-40B4-BE49-F238E27FC236}">
                <a16:creationId xmlns:a16="http://schemas.microsoft.com/office/drawing/2014/main" id="{1F113615-C643-64BC-DCEC-A385BDBC77D2}"/>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solidFill>
                <a:effectLst>
                  <a:outerShdw blurRad="50800" dist="38100" dir="2700000" algn="tl" rotWithShape="0">
                    <a:prstClr val="black">
                      <a:alpha val="40000"/>
                    </a:prstClr>
                  </a:outerShdw>
                </a:effectLst>
              </a:rPr>
              <a:t>CHILDREN’S NATIONAL HOSPITAL</a:t>
            </a:r>
          </a:p>
        </p:txBody>
      </p:sp>
    </p:spTree>
    <p:extLst>
      <p:ext uri="{BB962C8B-B14F-4D97-AF65-F5344CB8AC3E}">
        <p14:creationId xmlns:p14="http://schemas.microsoft.com/office/powerpoint/2010/main" val="870190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Title_HD.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73" y="0"/>
            <a:ext cx="9135879" cy="5143500"/>
          </a:xfrm>
          <a:prstGeom prst="rect">
            <a:avLst/>
          </a:prstGeom>
        </p:spPr>
      </p:pic>
      <p:sp>
        <p:nvSpPr>
          <p:cNvPr id="4" name="Date Placeholder 3"/>
          <p:cNvSpPr>
            <a:spLocks noGrp="1"/>
          </p:cNvSpPr>
          <p:nvPr>
            <p:ph type="dt" sz="half" idx="10"/>
          </p:nvPr>
        </p:nvSpPr>
        <p:spPr/>
        <p:txBody>
          <a:bodyPr/>
          <a:lstStyle/>
          <a:p>
            <a:fld id="{C4D310C9-4F89-6640-B04F-5BBE30748352}" type="datetimeFigureOut">
              <a:rPr lang="en-US" smtClean="0"/>
              <a:pPr/>
              <a:t>7/6/2026</a:t>
            </a:fld>
            <a:endParaRPr lang="en-US"/>
          </a:p>
        </p:txBody>
      </p:sp>
      <p:sp>
        <p:nvSpPr>
          <p:cNvPr id="6" name="Slide Number Placeholder 5"/>
          <p:cNvSpPr>
            <a:spLocks noGrp="1"/>
          </p:cNvSpPr>
          <p:nvPr>
            <p:ph type="sldNum" sz="quarter" idx="12"/>
          </p:nvPr>
        </p:nvSpPr>
        <p:spPr>
          <a:xfrm>
            <a:off x="7099300" y="4767264"/>
            <a:ext cx="1524000" cy="273844"/>
          </a:xfrm>
        </p:spPr>
        <p:txBody>
          <a:bodyPr/>
          <a:lstStyle>
            <a:lvl1pPr>
              <a:defRPr>
                <a:solidFill>
                  <a:srgbClr val="FFFFFF"/>
                </a:solidFill>
              </a:defRPr>
            </a:lvl1pPr>
          </a:lstStyle>
          <a:p>
            <a:fld id="{7F61281D-9F8F-594E-B822-3F45196461E9}" type="slidenum">
              <a:rPr lang="en-US" smtClean="0"/>
              <a:pPr/>
              <a:t>‹#›</a:t>
            </a:fld>
            <a:endParaRPr lang="en-US"/>
          </a:p>
        </p:txBody>
      </p:sp>
      <p:pic>
        <p:nvPicPr>
          <p:cNvPr id="8"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178040" y="188642"/>
            <a:ext cx="1719072" cy="740979"/>
          </a:xfrm>
          <a:prstGeom prst="rect">
            <a:avLst/>
          </a:prstGeom>
          <a:noFill/>
        </p:spPr>
      </p:pic>
      <p:sp>
        <p:nvSpPr>
          <p:cNvPr id="12" name="Text Placeholder 2"/>
          <p:cNvSpPr>
            <a:spLocks noGrp="1"/>
          </p:cNvSpPr>
          <p:nvPr>
            <p:ph type="body" idx="1"/>
          </p:nvPr>
        </p:nvSpPr>
        <p:spPr>
          <a:xfrm>
            <a:off x="3096456" y="1489366"/>
            <a:ext cx="7772400" cy="762000"/>
          </a:xfrm>
        </p:spPr>
        <p:txBody>
          <a:bodyPr anchor="t">
            <a:normAutofit/>
          </a:bodyPr>
          <a:lstStyle>
            <a:lvl1pPr marL="0" indent="0">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733081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_Custom Layout_Opt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246234C-42FC-918D-9917-7A3D7ABADAE0}"/>
              </a:ext>
            </a:extLst>
          </p:cNvPr>
          <p:cNvPicPr>
            <a:picLocks noChangeAspect="1"/>
          </p:cNvPicPr>
          <p:nvPr userDrawn="1"/>
        </p:nvPicPr>
        <p:blipFill>
          <a:blip r:embed="rId2"/>
          <a:srcRect l="8494" t="3339" r="11832"/>
          <a:stretch/>
        </p:blipFill>
        <p:spPr>
          <a:xfrm>
            <a:off x="-1343" y="2433"/>
            <a:ext cx="3747101" cy="5141067"/>
          </a:xfrm>
          <a:prstGeom prst="rect">
            <a:avLst/>
          </a:prstGeom>
        </p:spPr>
      </p:pic>
      <p:sp>
        <p:nvSpPr>
          <p:cNvPr id="2" name="Title 1">
            <a:extLst>
              <a:ext uri="{FF2B5EF4-FFF2-40B4-BE49-F238E27FC236}">
                <a16:creationId xmlns:a16="http://schemas.microsoft.com/office/drawing/2014/main" id="{71F4F4BA-8FCA-F9B3-EAFC-5489439863F9}"/>
              </a:ext>
            </a:extLst>
          </p:cNvPr>
          <p:cNvSpPr>
            <a:spLocks noGrp="1"/>
          </p:cNvSpPr>
          <p:nvPr>
            <p:ph type="title"/>
          </p:nvPr>
        </p:nvSpPr>
        <p:spPr>
          <a:xfrm>
            <a:off x="3989070" y="564036"/>
            <a:ext cx="4703046" cy="1059024"/>
          </a:xfrm>
        </p:spPr>
        <p:txBody>
          <a:bodyPr anchor="t"/>
          <a:lstStyle/>
          <a:p>
            <a:r>
              <a:rPr lang="en-US"/>
              <a:t>Click to edit Master title style</a:t>
            </a:r>
          </a:p>
        </p:txBody>
      </p:sp>
      <p:sp>
        <p:nvSpPr>
          <p:cNvPr id="9" name="Text Placeholder 8">
            <a:extLst>
              <a:ext uri="{FF2B5EF4-FFF2-40B4-BE49-F238E27FC236}">
                <a16:creationId xmlns:a16="http://schemas.microsoft.com/office/drawing/2014/main" id="{2B96ADFC-E417-9B11-4B9F-4FC6D2523B2B}"/>
              </a:ext>
            </a:extLst>
          </p:cNvPr>
          <p:cNvSpPr>
            <a:spLocks noGrp="1"/>
          </p:cNvSpPr>
          <p:nvPr>
            <p:ph type="body" sz="quarter" idx="14"/>
          </p:nvPr>
        </p:nvSpPr>
        <p:spPr>
          <a:xfrm>
            <a:off x="3989071" y="1623060"/>
            <a:ext cx="4703046" cy="3177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Shape 22">
            <a:extLst>
              <a:ext uri="{FF2B5EF4-FFF2-40B4-BE49-F238E27FC236}">
                <a16:creationId xmlns:a16="http://schemas.microsoft.com/office/drawing/2014/main" id="{EB51D3FA-5BA4-9242-E411-9CD717B6BCEE}"/>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a:latin typeface="Century Gothic" panose="020B0502020202020204" pitchFamily="34" charset="0"/>
            </a:endParaRPr>
          </a:p>
        </p:txBody>
      </p:sp>
      <p:sp>
        <p:nvSpPr>
          <p:cNvPr id="5" name="TextBox 4">
            <a:extLst>
              <a:ext uri="{FF2B5EF4-FFF2-40B4-BE49-F238E27FC236}">
                <a16:creationId xmlns:a16="http://schemas.microsoft.com/office/drawing/2014/main" id="{1F113615-C643-64BC-DCEC-A385BDBC77D2}"/>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solidFill>
                <a:effectLst>
                  <a:outerShdw blurRad="50800" dist="38100" dir="2700000" algn="tl" rotWithShape="0">
                    <a:prstClr val="black">
                      <a:alpha val="40000"/>
                    </a:prstClr>
                  </a:outerShdw>
                </a:effectLst>
              </a:rPr>
              <a:t>CHILDREN’S NATIONAL HOSPITAL</a:t>
            </a:r>
          </a:p>
        </p:txBody>
      </p:sp>
    </p:spTree>
    <p:extLst>
      <p:ext uri="{BB962C8B-B14F-4D97-AF65-F5344CB8AC3E}">
        <p14:creationId xmlns:p14="http://schemas.microsoft.com/office/powerpoint/2010/main" val="33229603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Hospital Stats_Opt1">
    <p:spTree>
      <p:nvGrpSpPr>
        <p:cNvPr id="1" name=""/>
        <p:cNvGrpSpPr/>
        <p:nvPr/>
      </p:nvGrpSpPr>
      <p:grpSpPr>
        <a:xfrm>
          <a:off x="0" y="0"/>
          <a:ext cx="0" cy="0"/>
          <a:chOff x="0" y="0"/>
          <a:chExt cx="0" cy="0"/>
        </a:xfrm>
      </p:grpSpPr>
      <p:pic>
        <p:nvPicPr>
          <p:cNvPr id="2" name="Espace réservé pour une image  4">
            <a:extLst>
              <a:ext uri="{FF2B5EF4-FFF2-40B4-BE49-F238E27FC236}">
                <a16:creationId xmlns:a16="http://schemas.microsoft.com/office/drawing/2014/main" id="{685988A2-E4CE-84FF-34F6-F160996761A4}"/>
              </a:ext>
            </a:extLst>
          </p:cNvPr>
          <p:cNvPicPr>
            <a:picLocks noChangeAspect="1" noChangeArrowheads="1"/>
          </p:cNvPicPr>
          <p:nvPr userDrawn="1"/>
        </p:nvPicPr>
        <p:blipFill rotWithShape="1">
          <a:blip r:embed="rId2"/>
          <a:srcRect l="29630" t="18953" r="13860" b="-1"/>
          <a:stretch/>
        </p:blipFill>
        <p:spPr bwMode="auto">
          <a:xfrm>
            <a:off x="6802727" y="0"/>
            <a:ext cx="235215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692B20E9-A307-86F6-3715-A0E1DF93ED35}"/>
              </a:ext>
            </a:extLst>
          </p:cNvPr>
          <p:cNvSpPr>
            <a:spLocks noGrp="1"/>
          </p:cNvSpPr>
          <p:nvPr>
            <p:ph type="dt" sz="half" idx="10"/>
          </p:nvPr>
        </p:nvSpPr>
        <p:spPr>
          <a:xfrm>
            <a:off x="4745327" y="4759242"/>
            <a:ext cx="2057400" cy="273844"/>
          </a:xfrm>
        </p:spPr>
        <p:txBody>
          <a:bodyPr/>
          <a:lstStyle>
            <a:lvl1pPr algn="r">
              <a:defRPr/>
            </a:lvl1pPr>
          </a:lstStyle>
          <a:p>
            <a:fld id="{396CA57B-EC3C-7C47-B62F-E5FE05471F55}" type="datetime1">
              <a:rPr lang="en-US" smtClean="0"/>
              <a:pPr/>
              <a:t>7/6/2026</a:t>
            </a:fld>
            <a:endParaRPr lang="en-US"/>
          </a:p>
        </p:txBody>
      </p:sp>
      <p:sp>
        <p:nvSpPr>
          <p:cNvPr id="6" name="TextBox 9">
            <a:extLst>
              <a:ext uri="{FF2B5EF4-FFF2-40B4-BE49-F238E27FC236}">
                <a16:creationId xmlns:a16="http://schemas.microsoft.com/office/drawing/2014/main" id="{83EBAAAB-46D7-9CED-6ECC-48FC39BD6A97}"/>
              </a:ext>
            </a:extLst>
          </p:cNvPr>
          <p:cNvSpPr txBox="1">
            <a:spLocks/>
          </p:cNvSpPr>
          <p:nvPr userDrawn="1"/>
        </p:nvSpPr>
        <p:spPr bwMode="auto">
          <a:xfrm>
            <a:off x="606801" y="1417439"/>
            <a:ext cx="6722269" cy="260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indent="-169863" defTabSz="684213">
              <a:defRPr>
                <a:solidFill>
                  <a:schemeClr val="tx1"/>
                </a:solidFill>
                <a:latin typeface="Century Gothic" panose="020B0502020202020204" pitchFamily="34" charset="0"/>
              </a:defRPr>
            </a:lvl1pPr>
            <a:lvl2pPr marL="742950" indent="-285750" defTabSz="684213">
              <a:defRPr>
                <a:solidFill>
                  <a:schemeClr val="tx1"/>
                </a:solidFill>
                <a:latin typeface="Century Gothic" panose="020B0502020202020204" pitchFamily="34" charset="0"/>
              </a:defRPr>
            </a:lvl2pPr>
            <a:lvl3pPr marL="1143000" indent="-228600" defTabSz="684213">
              <a:defRPr>
                <a:solidFill>
                  <a:schemeClr val="tx1"/>
                </a:solidFill>
                <a:latin typeface="Century Gothic" panose="020B0502020202020204" pitchFamily="34" charset="0"/>
              </a:defRPr>
            </a:lvl3pPr>
            <a:lvl4pPr marL="1600200" indent="-228600" defTabSz="684213">
              <a:defRPr>
                <a:solidFill>
                  <a:schemeClr val="tx1"/>
                </a:solidFill>
                <a:latin typeface="Century Gothic" panose="020B0502020202020204" pitchFamily="34" charset="0"/>
              </a:defRPr>
            </a:lvl4pPr>
            <a:lvl5pPr marL="2057400" indent="-228600" defTabSz="684213">
              <a:defRPr>
                <a:solidFill>
                  <a:schemeClr val="tx1"/>
                </a:solidFill>
                <a:latin typeface="Century Gothic" panose="020B0502020202020204" pitchFamily="34" charset="0"/>
              </a:defRPr>
            </a:lvl5pPr>
            <a:lvl6pPr marL="2514600" indent="-228600" defTabSz="684213" fontAlgn="base">
              <a:spcBef>
                <a:spcPct val="0"/>
              </a:spcBef>
              <a:spcAft>
                <a:spcPct val="0"/>
              </a:spcAft>
              <a:defRPr>
                <a:solidFill>
                  <a:schemeClr val="tx1"/>
                </a:solidFill>
                <a:latin typeface="Century Gothic" panose="020B0502020202020204" pitchFamily="34" charset="0"/>
              </a:defRPr>
            </a:lvl6pPr>
            <a:lvl7pPr marL="2971800" indent="-228600" defTabSz="684213" fontAlgn="base">
              <a:spcBef>
                <a:spcPct val="0"/>
              </a:spcBef>
              <a:spcAft>
                <a:spcPct val="0"/>
              </a:spcAft>
              <a:defRPr>
                <a:solidFill>
                  <a:schemeClr val="tx1"/>
                </a:solidFill>
                <a:latin typeface="Century Gothic" panose="020B0502020202020204" pitchFamily="34" charset="0"/>
              </a:defRPr>
            </a:lvl7pPr>
            <a:lvl8pPr marL="3429000" indent="-228600" defTabSz="684213" fontAlgn="base">
              <a:spcBef>
                <a:spcPct val="0"/>
              </a:spcBef>
              <a:spcAft>
                <a:spcPct val="0"/>
              </a:spcAft>
              <a:defRPr>
                <a:solidFill>
                  <a:schemeClr val="tx1"/>
                </a:solidFill>
                <a:latin typeface="Century Gothic" panose="020B0502020202020204" pitchFamily="34" charset="0"/>
              </a:defRPr>
            </a:lvl8pPr>
            <a:lvl9pPr marL="3886200" indent="-228600" defTabSz="684213" fontAlgn="base">
              <a:spcBef>
                <a:spcPct val="0"/>
              </a:spcBef>
              <a:spcAft>
                <a:spcPct val="0"/>
              </a:spcAft>
              <a:defRPr>
                <a:solidFill>
                  <a:schemeClr val="tx1"/>
                </a:solidFill>
                <a:latin typeface="Century Gothic" panose="020B0502020202020204" pitchFamily="34" charset="0"/>
              </a:defRPr>
            </a:lvl9pPr>
          </a:lstStyle>
          <a:p>
            <a:pPr marL="171450" indent="-171450" eaLnBrk="1" hangingPunct="1">
              <a:spcAft>
                <a:spcPts val="900"/>
              </a:spcAft>
              <a:buClr>
                <a:srgbClr val="E40032"/>
              </a:buClr>
              <a:buFont typeface="Arial" panose="020B0604020202020204" pitchFamily="34" charset="0"/>
              <a:buChar char="•"/>
            </a:pPr>
            <a:r>
              <a:rPr lang="en-US" altLang="en-US" sz="1800">
                <a:solidFill>
                  <a:srgbClr val="63544A"/>
                </a:solidFill>
              </a:rPr>
              <a:t>323-bed acute care hospital</a:t>
            </a:r>
          </a:p>
          <a:p>
            <a:pPr marL="171450" indent="-171450" eaLnBrk="1" hangingPunct="1">
              <a:spcAft>
                <a:spcPts val="900"/>
              </a:spcAft>
              <a:buClr>
                <a:srgbClr val="E40032"/>
              </a:buClr>
              <a:buFont typeface="Arial" panose="020B0604020202020204" pitchFamily="34" charset="0"/>
              <a:buChar char="•"/>
            </a:pPr>
            <a:r>
              <a:rPr lang="en-US" altLang="en-US" sz="1800">
                <a:solidFill>
                  <a:srgbClr val="63544A"/>
                </a:solidFill>
              </a:rPr>
              <a:t>30+ outpatient locations</a:t>
            </a:r>
          </a:p>
          <a:p>
            <a:pPr marL="171450" indent="-171450" eaLnBrk="1" hangingPunct="1">
              <a:spcAft>
                <a:spcPts val="900"/>
              </a:spcAft>
              <a:buClr>
                <a:srgbClr val="E40032"/>
              </a:buClr>
              <a:buFont typeface="Arial" panose="020B0604020202020204" pitchFamily="34" charset="0"/>
              <a:buChar char="•"/>
            </a:pPr>
            <a:r>
              <a:rPr lang="en-US" altLang="en-US" sz="1800">
                <a:solidFill>
                  <a:srgbClr val="63544A"/>
                </a:solidFill>
              </a:rPr>
              <a:t>Level I pediatric trauma center serving three states</a:t>
            </a:r>
          </a:p>
          <a:p>
            <a:pPr marL="171450" indent="-171450" eaLnBrk="1" hangingPunct="1">
              <a:spcAft>
                <a:spcPts val="900"/>
              </a:spcAft>
              <a:buClr>
                <a:srgbClr val="E40032"/>
              </a:buClr>
              <a:buFont typeface="Arial" panose="020B0604020202020204" pitchFamily="34" charset="0"/>
              <a:buChar char="•"/>
            </a:pPr>
            <a:r>
              <a:rPr lang="en-US" sz="1800" b="0" i="0">
                <a:solidFill>
                  <a:srgbClr val="63544A"/>
                </a:solidFill>
                <a:effectLst/>
                <a:latin typeface="Century Gothic" panose="020B0502020202020204" pitchFamily="34" charset="0"/>
              </a:rPr>
              <a:t>Ranked as a top pediatric hospital in the nation </a:t>
            </a:r>
            <a:br>
              <a:rPr lang="en-US" sz="1800" b="0" i="0">
                <a:solidFill>
                  <a:srgbClr val="63544A"/>
                </a:solidFill>
                <a:effectLst/>
                <a:latin typeface="Century Gothic" panose="020B0502020202020204" pitchFamily="34" charset="0"/>
              </a:rPr>
            </a:br>
            <a:r>
              <a:rPr lang="en-US" sz="1800" b="0" i="0">
                <a:solidFill>
                  <a:srgbClr val="63544A"/>
                </a:solidFill>
                <a:effectLst/>
                <a:latin typeface="Century Gothic" panose="020B0502020202020204" pitchFamily="34" charset="0"/>
              </a:rPr>
              <a:t>by U.S. News &amp; World Report</a:t>
            </a:r>
          </a:p>
          <a:p>
            <a:pPr marL="171450" indent="-171450" eaLnBrk="1" hangingPunct="1">
              <a:spcAft>
                <a:spcPts val="900"/>
              </a:spcAft>
              <a:buClr>
                <a:srgbClr val="E40032"/>
              </a:buClr>
              <a:buFont typeface="Arial" panose="020B0604020202020204" pitchFamily="34" charset="0"/>
              <a:buChar char="•"/>
            </a:pPr>
            <a:r>
              <a:rPr lang="en-US" altLang="en-US" sz="1800">
                <a:solidFill>
                  <a:srgbClr val="63544A"/>
                </a:solidFill>
              </a:rPr>
              <a:t>Critical care air and ground transport program</a:t>
            </a:r>
          </a:p>
          <a:p>
            <a:pPr marL="171450" indent="-171450" eaLnBrk="1" hangingPunct="1">
              <a:spcAft>
                <a:spcPts val="900"/>
              </a:spcAft>
              <a:buClr>
                <a:srgbClr val="E40032"/>
              </a:buClr>
              <a:buFont typeface="Arial" panose="020B0604020202020204" pitchFamily="34" charset="0"/>
              <a:buChar char="•"/>
            </a:pPr>
            <a:r>
              <a:rPr lang="en-US" altLang="en-US" sz="1800">
                <a:solidFill>
                  <a:srgbClr val="63544A"/>
                </a:solidFill>
              </a:rPr>
              <a:t>7</a:t>
            </a:r>
            <a:r>
              <a:rPr lang="en-US" altLang="en-US" sz="1800" baseline="30000">
                <a:solidFill>
                  <a:srgbClr val="63544A"/>
                </a:solidFill>
              </a:rPr>
              <a:t>th</a:t>
            </a:r>
            <a:r>
              <a:rPr lang="en-US" altLang="en-US" sz="1800">
                <a:solidFill>
                  <a:srgbClr val="63544A"/>
                </a:solidFill>
              </a:rPr>
              <a:t> nationally for NIH pediatric research funding</a:t>
            </a:r>
          </a:p>
        </p:txBody>
      </p:sp>
      <p:sp>
        <p:nvSpPr>
          <p:cNvPr id="8" name="Freeform: Shape 22">
            <a:extLst>
              <a:ext uri="{FF2B5EF4-FFF2-40B4-BE49-F238E27FC236}">
                <a16:creationId xmlns:a16="http://schemas.microsoft.com/office/drawing/2014/main" id="{7969825C-AA06-AE15-0E3A-E96636D58D17}"/>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a:latin typeface="Century Gothic" panose="020B0502020202020204" pitchFamily="34" charset="0"/>
            </a:endParaRPr>
          </a:p>
        </p:txBody>
      </p:sp>
      <p:sp>
        <p:nvSpPr>
          <p:cNvPr id="5" name="TextBox 4">
            <a:extLst>
              <a:ext uri="{FF2B5EF4-FFF2-40B4-BE49-F238E27FC236}">
                <a16:creationId xmlns:a16="http://schemas.microsoft.com/office/drawing/2014/main" id="{51120651-D70A-CB8B-4DB4-71C1C92CF09E}"/>
              </a:ext>
            </a:extLst>
          </p:cNvPr>
          <p:cNvSpPr txBox="1">
            <a:spLocks/>
          </p:cNvSpPr>
          <p:nvPr userDrawn="1"/>
        </p:nvSpPr>
        <p:spPr>
          <a:xfrm>
            <a:off x="606802" y="425601"/>
            <a:ext cx="8114849" cy="553998"/>
          </a:xfrm>
          <a:prstGeom prst="rect">
            <a:avLst/>
          </a:prstGeom>
          <a:noFill/>
        </p:spPr>
        <p:txBody>
          <a:bodyPr wrap="square" rtlCol="0">
            <a:spAutoFit/>
          </a:bodyPr>
          <a:lstStyle/>
          <a:p>
            <a:r>
              <a:rPr lang="en-US" sz="3000" spc="-75" baseline="0">
                <a:latin typeface="Century Gothic" panose="020B0502020202020204" pitchFamily="34" charset="0"/>
              </a:rPr>
              <a:t>Children’s National Hospital</a:t>
            </a:r>
          </a:p>
        </p:txBody>
      </p:sp>
      <p:sp>
        <p:nvSpPr>
          <p:cNvPr id="7" name="TextBox 6">
            <a:extLst>
              <a:ext uri="{FF2B5EF4-FFF2-40B4-BE49-F238E27FC236}">
                <a16:creationId xmlns:a16="http://schemas.microsoft.com/office/drawing/2014/main" id="{626B4698-1B51-A771-801D-723E2D5E77D3}"/>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lumMod val="50000"/>
                  </a:schemeClr>
                </a:solidFill>
                <a:effectLst/>
              </a:rPr>
              <a:t>CHILDREN’S NATIONAL HOSPITAL</a:t>
            </a:r>
          </a:p>
        </p:txBody>
      </p:sp>
      <p:sp>
        <p:nvSpPr>
          <p:cNvPr id="4" name="TextBox 3">
            <a:extLst>
              <a:ext uri="{FF2B5EF4-FFF2-40B4-BE49-F238E27FC236}">
                <a16:creationId xmlns:a16="http://schemas.microsoft.com/office/drawing/2014/main" id="{8037F9F8-2D95-0CDB-253F-86375AC17679}"/>
              </a:ext>
            </a:extLst>
          </p:cNvPr>
          <p:cNvSpPr txBox="1"/>
          <p:nvPr userDrawn="1"/>
        </p:nvSpPr>
        <p:spPr>
          <a:xfrm>
            <a:off x="628650" y="4526280"/>
            <a:ext cx="5488098" cy="196208"/>
          </a:xfrm>
          <a:prstGeom prst="rect">
            <a:avLst/>
          </a:prstGeom>
          <a:noFill/>
        </p:spPr>
        <p:txBody>
          <a:bodyPr wrap="square" rtlCol="0">
            <a:spAutoFit/>
          </a:bodyPr>
          <a:lstStyle/>
          <a:p>
            <a:r>
              <a:rPr lang="en-US" sz="675" i="1"/>
              <a:t>Source: Fast facts-at-a-glance, Children’s National Hospital 2023</a:t>
            </a:r>
          </a:p>
        </p:txBody>
      </p:sp>
    </p:spTree>
    <p:extLst>
      <p:ext uri="{BB962C8B-B14F-4D97-AF65-F5344CB8AC3E}">
        <p14:creationId xmlns:p14="http://schemas.microsoft.com/office/powerpoint/2010/main" val="11087244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Hospital Stats_Icon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92B20E9-A307-86F6-3715-A0E1DF93ED35}"/>
              </a:ext>
            </a:extLst>
          </p:cNvPr>
          <p:cNvSpPr>
            <a:spLocks noGrp="1"/>
          </p:cNvSpPr>
          <p:nvPr>
            <p:ph type="dt" sz="half" idx="10"/>
          </p:nvPr>
        </p:nvSpPr>
        <p:spPr>
          <a:xfrm>
            <a:off x="5431748" y="4759242"/>
            <a:ext cx="2057400" cy="273844"/>
          </a:xfrm>
        </p:spPr>
        <p:txBody>
          <a:bodyPr/>
          <a:lstStyle>
            <a:lvl1pPr algn="r">
              <a:defRPr/>
            </a:lvl1pPr>
          </a:lstStyle>
          <a:p>
            <a:fld id="{2199640B-5FE4-774E-BDB4-7387265A743E}" type="datetime1">
              <a:rPr lang="en-US" smtClean="0"/>
              <a:pPr/>
              <a:t>7/6/2026</a:t>
            </a:fld>
            <a:endParaRPr lang="en-US"/>
          </a:p>
        </p:txBody>
      </p:sp>
      <p:sp>
        <p:nvSpPr>
          <p:cNvPr id="8" name="object 39">
            <a:extLst>
              <a:ext uri="{FF2B5EF4-FFF2-40B4-BE49-F238E27FC236}">
                <a16:creationId xmlns:a16="http://schemas.microsoft.com/office/drawing/2014/main" id="{54566E2D-34FB-BCA9-6F7C-9DC5C7AD4185}"/>
              </a:ext>
            </a:extLst>
          </p:cNvPr>
          <p:cNvSpPr txBox="1"/>
          <p:nvPr userDrawn="1"/>
        </p:nvSpPr>
        <p:spPr>
          <a:xfrm>
            <a:off x="4330420" y="1832372"/>
            <a:ext cx="1427559" cy="471283"/>
          </a:xfrm>
          <a:prstGeom prst="rect">
            <a:avLst/>
          </a:prstGeom>
        </p:spPr>
        <p:txBody>
          <a:bodyPr lIns="0" tIns="9525" rIns="0" bIns="0">
            <a:spAutoFit/>
          </a:bodyPr>
          <a:lstStyle/>
          <a:p>
            <a:pPr marL="151448" eaLnBrk="1" fontAlgn="auto" hangingPunct="1">
              <a:spcBef>
                <a:spcPts val="75"/>
              </a:spcBef>
              <a:spcAft>
                <a:spcPts val="0"/>
              </a:spcAft>
              <a:defRPr/>
            </a:pPr>
            <a:r>
              <a:rPr lang="en-US" sz="1500" b="1" spc="38">
                <a:solidFill>
                  <a:srgbClr val="E0051D"/>
                </a:solidFill>
                <a:latin typeface="Century Gothic" panose="020B0502020202020204" pitchFamily="34" charset="0"/>
                <a:cs typeface="Sharp Sans Display No1"/>
              </a:rPr>
              <a:t>8,800+</a:t>
            </a:r>
            <a:r>
              <a:rPr lang="en-US" sz="1500" b="1" spc="19">
                <a:solidFill>
                  <a:srgbClr val="E0051D"/>
                </a:solidFill>
                <a:latin typeface="Century Gothic" panose="020B0502020202020204" pitchFamily="34" charset="0"/>
                <a:cs typeface="Sharp Sans Display No1"/>
              </a:rPr>
              <a:t> </a:t>
            </a:r>
            <a:r>
              <a:rPr lang="en-US" sz="1500">
                <a:solidFill>
                  <a:srgbClr val="5F5252"/>
                </a:solidFill>
                <a:latin typeface="Century Gothic" panose="020B0502020202020204" pitchFamily="34" charset="0"/>
                <a:cs typeface="Sharp Sans Display No1"/>
              </a:rPr>
              <a:t>Employees</a:t>
            </a:r>
            <a:endParaRPr sz="1500">
              <a:solidFill>
                <a:srgbClr val="5F5252"/>
              </a:solidFill>
              <a:latin typeface="Century Gothic" panose="020B0502020202020204" pitchFamily="34" charset="0"/>
              <a:cs typeface="Sharp Sans Display No1"/>
            </a:endParaRPr>
          </a:p>
        </p:txBody>
      </p:sp>
      <p:pic>
        <p:nvPicPr>
          <p:cNvPr id="9" name="Picture 12">
            <a:extLst>
              <a:ext uri="{FF2B5EF4-FFF2-40B4-BE49-F238E27FC236}">
                <a16:creationId xmlns:a16="http://schemas.microsoft.com/office/drawing/2014/main" id="{3CF49F67-17EE-8120-18CA-DCF9D1AD32E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87458" y="1708548"/>
            <a:ext cx="734615" cy="73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ject 39">
            <a:extLst>
              <a:ext uri="{FF2B5EF4-FFF2-40B4-BE49-F238E27FC236}">
                <a16:creationId xmlns:a16="http://schemas.microsoft.com/office/drawing/2014/main" id="{9950B444-6CE1-ADD1-7B27-0DC15F9D62A0}"/>
              </a:ext>
            </a:extLst>
          </p:cNvPr>
          <p:cNvSpPr txBox="1"/>
          <p:nvPr userDrawn="1"/>
        </p:nvSpPr>
        <p:spPr>
          <a:xfrm>
            <a:off x="6713935" y="1732620"/>
            <a:ext cx="2162937" cy="714939"/>
          </a:xfrm>
          <a:prstGeom prst="rect">
            <a:avLst/>
          </a:prstGeom>
        </p:spPr>
        <p:txBody>
          <a:bodyPr wrap="square" lIns="0" tIns="9525" rIns="0" bIns="0">
            <a:spAutoFit/>
          </a:bodyPr>
          <a:lstStyle/>
          <a:p>
            <a:pPr marL="151448" eaLnBrk="1" fontAlgn="auto" hangingPunct="1">
              <a:spcBef>
                <a:spcPts val="75"/>
              </a:spcBef>
              <a:spcAft>
                <a:spcPts val="0"/>
              </a:spcAft>
              <a:defRPr/>
            </a:pPr>
            <a:r>
              <a:rPr lang="en-US" sz="1500" spc="38">
                <a:solidFill>
                  <a:srgbClr val="5F5252"/>
                </a:solidFill>
                <a:latin typeface="Century Gothic" panose="020B0502020202020204" pitchFamily="34" charset="0"/>
                <a:cs typeface="Sharp Sans Display No1"/>
              </a:rPr>
              <a:t>Contribute nearly </a:t>
            </a:r>
          </a:p>
          <a:p>
            <a:pPr marL="151448" eaLnBrk="1" fontAlgn="auto" hangingPunct="1">
              <a:spcBef>
                <a:spcPts val="75"/>
              </a:spcBef>
              <a:spcAft>
                <a:spcPts val="0"/>
              </a:spcAft>
              <a:defRPr/>
            </a:pPr>
            <a:r>
              <a:rPr lang="en-US" sz="1500" b="1" spc="38">
                <a:solidFill>
                  <a:srgbClr val="E0051D"/>
                </a:solidFill>
                <a:latin typeface="Century Gothic" panose="020B0502020202020204" pitchFamily="34" charset="0"/>
                <a:cs typeface="Sharp Sans Display No1"/>
              </a:rPr>
              <a:t>$2</a:t>
            </a:r>
            <a:r>
              <a:rPr lang="en-US" sz="1500" b="1" spc="-113">
                <a:solidFill>
                  <a:srgbClr val="E0051D"/>
                </a:solidFill>
                <a:latin typeface="Century Gothic" panose="020B0502020202020204" pitchFamily="34" charset="0"/>
                <a:cs typeface="Sharp Sans Display No1"/>
              </a:rPr>
              <a:t>11</a:t>
            </a:r>
            <a:r>
              <a:rPr lang="en-US" sz="1500" b="1" spc="38">
                <a:solidFill>
                  <a:srgbClr val="E0051D"/>
                </a:solidFill>
                <a:latin typeface="Century Gothic" panose="020B0502020202020204" pitchFamily="34" charset="0"/>
                <a:cs typeface="Sharp Sans Display No1"/>
              </a:rPr>
              <a:t> Million</a:t>
            </a:r>
            <a:r>
              <a:rPr lang="en-US" sz="1500" b="1" spc="19">
                <a:solidFill>
                  <a:srgbClr val="E0051D"/>
                </a:solidFill>
                <a:latin typeface="Century Gothic" panose="020B0502020202020204" pitchFamily="34" charset="0"/>
                <a:cs typeface="Sharp Sans Display No1"/>
              </a:rPr>
              <a:t> </a:t>
            </a:r>
            <a:br>
              <a:rPr lang="en-US" sz="1500" b="1" spc="19">
                <a:solidFill>
                  <a:srgbClr val="000000"/>
                </a:solidFill>
                <a:latin typeface="Century Gothic" panose="020B0502020202020204" pitchFamily="34" charset="0"/>
                <a:cs typeface="Sharp Sans Display No1"/>
              </a:rPr>
            </a:br>
            <a:r>
              <a:rPr lang="en-US" sz="1500">
                <a:solidFill>
                  <a:srgbClr val="5F5252"/>
                </a:solidFill>
                <a:latin typeface="Century Gothic" panose="020B0502020202020204" pitchFamily="34" charset="0"/>
                <a:cs typeface="Sharp Sans Display No1"/>
              </a:rPr>
              <a:t>in community benefit</a:t>
            </a:r>
            <a:endParaRPr sz="1500">
              <a:solidFill>
                <a:srgbClr val="5F5252"/>
              </a:solidFill>
              <a:latin typeface="Century Gothic" panose="020B0502020202020204" pitchFamily="34" charset="0"/>
              <a:cs typeface="Sharp Sans Display No1"/>
            </a:endParaRPr>
          </a:p>
        </p:txBody>
      </p:sp>
      <p:pic>
        <p:nvPicPr>
          <p:cNvPr id="11" name="Picture 13">
            <a:extLst>
              <a:ext uri="{FF2B5EF4-FFF2-40B4-BE49-F238E27FC236}">
                <a16:creationId xmlns:a16="http://schemas.microsoft.com/office/drawing/2014/main" id="{BB6C08BC-4DAF-C478-51CC-7471C87EF8F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07250" y="1708548"/>
            <a:ext cx="602456" cy="60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39">
            <a:extLst>
              <a:ext uri="{FF2B5EF4-FFF2-40B4-BE49-F238E27FC236}">
                <a16:creationId xmlns:a16="http://schemas.microsoft.com/office/drawing/2014/main" id="{95B28D83-52A9-1956-A347-79F3E98F707A}"/>
              </a:ext>
            </a:extLst>
          </p:cNvPr>
          <p:cNvSpPr txBox="1"/>
          <p:nvPr userDrawn="1"/>
        </p:nvSpPr>
        <p:spPr>
          <a:xfrm>
            <a:off x="1565242" y="1728788"/>
            <a:ext cx="1862138" cy="702115"/>
          </a:xfrm>
          <a:prstGeom prst="rect">
            <a:avLst/>
          </a:prstGeom>
        </p:spPr>
        <p:txBody>
          <a:bodyPr lIns="0" tIns="9525" rIns="0" bIns="0">
            <a:spAutoFit/>
          </a:bodyPr>
          <a:lstStyle/>
          <a:p>
            <a:pPr marL="151448" eaLnBrk="1" fontAlgn="auto" hangingPunct="1">
              <a:spcBef>
                <a:spcPts val="75"/>
              </a:spcBef>
              <a:spcAft>
                <a:spcPts val="0"/>
              </a:spcAft>
              <a:defRPr/>
            </a:pPr>
            <a:r>
              <a:rPr lang="en-US" sz="1500" b="1" spc="38">
                <a:solidFill>
                  <a:srgbClr val="E0051D"/>
                </a:solidFill>
                <a:latin typeface="Century Gothic" panose="020B0502020202020204" pitchFamily="34" charset="0"/>
                <a:cs typeface="Sharp Sans Display No1"/>
              </a:rPr>
              <a:t>253,450</a:t>
            </a:r>
            <a:br>
              <a:rPr lang="en-US" sz="1500" b="1" spc="19">
                <a:solidFill>
                  <a:srgbClr val="000000"/>
                </a:solidFill>
                <a:latin typeface="Century Gothic" panose="020B0502020202020204" pitchFamily="34" charset="0"/>
                <a:cs typeface="Sharp Sans Display No1"/>
              </a:rPr>
            </a:br>
            <a:r>
              <a:rPr lang="en-US" sz="1500" spc="0">
                <a:solidFill>
                  <a:srgbClr val="5F5252"/>
                </a:solidFill>
                <a:latin typeface="Century Gothic" panose="020B0502020202020204" pitchFamily="34" charset="0"/>
                <a:cs typeface="Sharp Sans Display No1"/>
              </a:rPr>
              <a:t>Unique patients </a:t>
            </a:r>
            <a:br>
              <a:rPr lang="en-US" sz="1500">
                <a:solidFill>
                  <a:srgbClr val="5F5252"/>
                </a:solidFill>
                <a:latin typeface="Century Gothic" panose="020B0502020202020204" pitchFamily="34" charset="0"/>
                <a:cs typeface="Sharp Sans Display No1"/>
              </a:rPr>
            </a:br>
            <a:r>
              <a:rPr lang="en-US" sz="1500">
                <a:solidFill>
                  <a:srgbClr val="5F5252"/>
                </a:solidFill>
                <a:latin typeface="Century Gothic" panose="020B0502020202020204" pitchFamily="34" charset="0"/>
                <a:cs typeface="Sharp Sans Display No1"/>
              </a:rPr>
              <a:t>in 2023</a:t>
            </a:r>
            <a:endParaRPr sz="1500">
              <a:solidFill>
                <a:srgbClr val="5F5252"/>
              </a:solidFill>
              <a:latin typeface="Century Gothic" panose="020B0502020202020204" pitchFamily="34" charset="0"/>
              <a:cs typeface="Sharp Sans Display No1"/>
            </a:endParaRPr>
          </a:p>
        </p:txBody>
      </p:sp>
      <p:pic>
        <p:nvPicPr>
          <p:cNvPr id="13" name="Picture 18">
            <a:extLst>
              <a:ext uri="{FF2B5EF4-FFF2-40B4-BE49-F238E27FC236}">
                <a16:creationId xmlns:a16="http://schemas.microsoft.com/office/drawing/2014/main" id="{05D10CAC-F58D-0535-2667-DD8903A4A2E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5852" y="1708548"/>
            <a:ext cx="735806" cy="73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5">
            <a:extLst>
              <a:ext uri="{FF2B5EF4-FFF2-40B4-BE49-F238E27FC236}">
                <a16:creationId xmlns:a16="http://schemas.microsoft.com/office/drawing/2014/main" id="{98A58233-7367-14BC-515B-F108A7B85A6D}"/>
              </a:ext>
            </a:extLst>
          </p:cNvPr>
          <p:cNvSpPr txBox="1">
            <a:spLocks noChangeArrowheads="1"/>
          </p:cNvSpPr>
          <p:nvPr userDrawn="1"/>
        </p:nvSpPr>
        <p:spPr bwMode="auto">
          <a:xfrm>
            <a:off x="3024304" y="3190875"/>
            <a:ext cx="119776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1500" b="1" spc="15" baseline="0">
                <a:solidFill>
                  <a:srgbClr val="E0051D"/>
                </a:solidFill>
                <a:latin typeface="Century Gothic" panose="020B0502020202020204" pitchFamily="34" charset="0"/>
              </a:rPr>
              <a:t>842</a:t>
            </a:r>
            <a:r>
              <a:rPr lang="en-US" altLang="en-US" sz="1500" b="1">
                <a:solidFill>
                  <a:srgbClr val="000000"/>
                </a:solidFill>
                <a:latin typeface="Century Gothic" panose="020B0502020202020204" pitchFamily="34" charset="0"/>
              </a:rPr>
              <a:t> </a:t>
            </a:r>
            <a:br>
              <a:rPr lang="en-US" altLang="en-US" sz="1500" b="1">
                <a:solidFill>
                  <a:srgbClr val="000000"/>
                </a:solidFill>
                <a:latin typeface="Century Gothic" panose="020B0502020202020204" pitchFamily="34" charset="0"/>
              </a:rPr>
            </a:br>
            <a:r>
              <a:rPr lang="en-US" altLang="en-US" sz="1500">
                <a:solidFill>
                  <a:srgbClr val="5F5252"/>
                </a:solidFill>
                <a:latin typeface="Century Gothic" panose="020B0502020202020204" pitchFamily="34" charset="0"/>
              </a:rPr>
              <a:t>Physicians</a:t>
            </a:r>
          </a:p>
        </p:txBody>
      </p:sp>
      <p:pic>
        <p:nvPicPr>
          <p:cNvPr id="15" name="Picture 19">
            <a:extLst>
              <a:ext uri="{FF2B5EF4-FFF2-40B4-BE49-F238E27FC236}">
                <a16:creationId xmlns:a16="http://schemas.microsoft.com/office/drawing/2014/main" id="{8A7808AE-42BC-009F-8905-EB2060101A8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37301" y="3063479"/>
            <a:ext cx="664369" cy="66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21">
            <a:extLst>
              <a:ext uri="{FF2B5EF4-FFF2-40B4-BE49-F238E27FC236}">
                <a16:creationId xmlns:a16="http://schemas.microsoft.com/office/drawing/2014/main" id="{22875ADC-5612-45BB-0A63-31EF551A059F}"/>
              </a:ext>
            </a:extLst>
          </p:cNvPr>
          <p:cNvSpPr txBox="1">
            <a:spLocks noChangeArrowheads="1"/>
          </p:cNvSpPr>
          <p:nvPr userDrawn="1"/>
        </p:nvSpPr>
        <p:spPr bwMode="auto">
          <a:xfrm>
            <a:off x="6007249" y="3190875"/>
            <a:ext cx="10334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1500" b="1" spc="-113">
                <a:solidFill>
                  <a:srgbClr val="E0051D"/>
                </a:solidFill>
                <a:latin typeface="Century Gothic" panose="020B0502020202020204" pitchFamily="34" charset="0"/>
              </a:rPr>
              <a:t>1,</a:t>
            </a:r>
            <a:r>
              <a:rPr lang="en-US" altLang="en-US" sz="1500" b="1">
                <a:solidFill>
                  <a:srgbClr val="E0051D"/>
                </a:solidFill>
                <a:latin typeface="Century Gothic" panose="020B0502020202020204" pitchFamily="34" charset="0"/>
              </a:rPr>
              <a:t>900+ </a:t>
            </a:r>
            <a:br>
              <a:rPr lang="en-US" altLang="en-US" sz="1500" b="1">
                <a:solidFill>
                  <a:srgbClr val="000000"/>
                </a:solidFill>
                <a:latin typeface="Century Gothic" panose="020B0502020202020204" pitchFamily="34" charset="0"/>
              </a:rPr>
            </a:br>
            <a:r>
              <a:rPr lang="en-US" altLang="en-US" sz="1500">
                <a:solidFill>
                  <a:srgbClr val="5F5252"/>
                </a:solidFill>
                <a:latin typeface="Century Gothic" panose="020B0502020202020204" pitchFamily="34" charset="0"/>
              </a:rPr>
              <a:t>Nurses</a:t>
            </a:r>
          </a:p>
        </p:txBody>
      </p:sp>
      <p:pic>
        <p:nvPicPr>
          <p:cNvPr id="19" name="Picture 21">
            <a:extLst>
              <a:ext uri="{FF2B5EF4-FFF2-40B4-BE49-F238E27FC236}">
                <a16:creationId xmlns:a16="http://schemas.microsoft.com/office/drawing/2014/main" id="{A017AA0A-1550-7518-F6D8-253FF02F3B9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189291" y="3063479"/>
            <a:ext cx="664369" cy="66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Shape 22">
            <a:extLst>
              <a:ext uri="{FF2B5EF4-FFF2-40B4-BE49-F238E27FC236}">
                <a16:creationId xmlns:a16="http://schemas.microsoft.com/office/drawing/2014/main" id="{2DF7CD91-01B0-CB92-26AF-EDE6F35EFB42}"/>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a:latin typeface="Century Gothic" panose="020B0502020202020204" pitchFamily="34" charset="0"/>
            </a:endParaRPr>
          </a:p>
        </p:txBody>
      </p:sp>
      <p:sp>
        <p:nvSpPr>
          <p:cNvPr id="5" name="TextBox 4">
            <a:extLst>
              <a:ext uri="{FF2B5EF4-FFF2-40B4-BE49-F238E27FC236}">
                <a16:creationId xmlns:a16="http://schemas.microsoft.com/office/drawing/2014/main" id="{B5A7AFC9-633D-1C3D-86EA-732528B8BF25}"/>
              </a:ext>
            </a:extLst>
          </p:cNvPr>
          <p:cNvSpPr txBox="1">
            <a:spLocks/>
          </p:cNvSpPr>
          <p:nvPr userDrawn="1"/>
        </p:nvSpPr>
        <p:spPr>
          <a:xfrm>
            <a:off x="606802" y="425601"/>
            <a:ext cx="7939322" cy="553998"/>
          </a:xfrm>
          <a:prstGeom prst="rect">
            <a:avLst/>
          </a:prstGeom>
          <a:noFill/>
        </p:spPr>
        <p:txBody>
          <a:bodyPr wrap="square" rtlCol="0">
            <a:spAutoFit/>
          </a:bodyPr>
          <a:lstStyle/>
          <a:p>
            <a:pPr algn="ctr"/>
            <a:r>
              <a:rPr lang="en-US" sz="3000" spc="-75" baseline="0">
                <a:latin typeface="Century Gothic" panose="020B0502020202020204" pitchFamily="34" charset="0"/>
              </a:rPr>
              <a:t>We Care for the Nation’s Children</a:t>
            </a:r>
          </a:p>
        </p:txBody>
      </p:sp>
      <p:sp>
        <p:nvSpPr>
          <p:cNvPr id="20" name="TextBox 19">
            <a:extLst>
              <a:ext uri="{FF2B5EF4-FFF2-40B4-BE49-F238E27FC236}">
                <a16:creationId xmlns:a16="http://schemas.microsoft.com/office/drawing/2014/main" id="{568F78A7-8BCC-230B-9F0C-EEEAA24C5151}"/>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lumMod val="50000"/>
                  </a:schemeClr>
                </a:solidFill>
                <a:effectLst/>
              </a:rPr>
              <a:t>CHILDREN’S NATIONAL HOSPITAL</a:t>
            </a:r>
          </a:p>
        </p:txBody>
      </p:sp>
      <p:sp>
        <p:nvSpPr>
          <p:cNvPr id="2" name="TextBox 1">
            <a:extLst>
              <a:ext uri="{FF2B5EF4-FFF2-40B4-BE49-F238E27FC236}">
                <a16:creationId xmlns:a16="http://schemas.microsoft.com/office/drawing/2014/main" id="{AFDF83D4-6762-0451-B38E-6B6F1C0B8084}"/>
              </a:ext>
            </a:extLst>
          </p:cNvPr>
          <p:cNvSpPr txBox="1"/>
          <p:nvPr userDrawn="1"/>
        </p:nvSpPr>
        <p:spPr>
          <a:xfrm>
            <a:off x="628650" y="4526280"/>
            <a:ext cx="5488098" cy="196208"/>
          </a:xfrm>
          <a:prstGeom prst="rect">
            <a:avLst/>
          </a:prstGeom>
          <a:noFill/>
        </p:spPr>
        <p:txBody>
          <a:bodyPr wrap="square" rtlCol="0">
            <a:spAutoFit/>
          </a:bodyPr>
          <a:lstStyle/>
          <a:p>
            <a:r>
              <a:rPr lang="en-US" sz="675" i="1"/>
              <a:t>Source: Fast facts-at-a-glance, Children’s National Hospital 2023</a:t>
            </a:r>
          </a:p>
        </p:txBody>
      </p:sp>
    </p:spTree>
    <p:extLst>
      <p:ext uri="{BB962C8B-B14F-4D97-AF65-F5344CB8AC3E}">
        <p14:creationId xmlns:p14="http://schemas.microsoft.com/office/powerpoint/2010/main" val="33830256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y The Number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92B20E9-A307-86F6-3715-A0E1DF93ED35}"/>
              </a:ext>
            </a:extLst>
          </p:cNvPr>
          <p:cNvSpPr>
            <a:spLocks noGrp="1"/>
          </p:cNvSpPr>
          <p:nvPr>
            <p:ph type="dt" sz="half" idx="10"/>
          </p:nvPr>
        </p:nvSpPr>
        <p:spPr>
          <a:xfrm>
            <a:off x="5444993" y="4759242"/>
            <a:ext cx="2057400" cy="273844"/>
          </a:xfrm>
        </p:spPr>
        <p:txBody>
          <a:bodyPr/>
          <a:lstStyle>
            <a:lvl1pPr algn="r">
              <a:defRPr/>
            </a:lvl1pPr>
          </a:lstStyle>
          <a:p>
            <a:fld id="{C0271F52-759A-F646-8330-6E069A699D61}" type="datetime1">
              <a:rPr lang="en-US" smtClean="0"/>
              <a:pPr/>
              <a:t>7/6/2026</a:t>
            </a:fld>
            <a:endParaRPr lang="en-US"/>
          </a:p>
        </p:txBody>
      </p:sp>
      <p:sp>
        <p:nvSpPr>
          <p:cNvPr id="6" name="TextBox 8">
            <a:extLst>
              <a:ext uri="{FF2B5EF4-FFF2-40B4-BE49-F238E27FC236}">
                <a16:creationId xmlns:a16="http://schemas.microsoft.com/office/drawing/2014/main" id="{A708A3E9-789D-86DD-2C20-0097291F2BFA}"/>
              </a:ext>
            </a:extLst>
          </p:cNvPr>
          <p:cNvSpPr txBox="1">
            <a:spLocks noChangeArrowheads="1"/>
          </p:cNvSpPr>
          <p:nvPr userDrawn="1"/>
        </p:nvSpPr>
        <p:spPr bwMode="auto">
          <a:xfrm>
            <a:off x="2236110" y="1720012"/>
            <a:ext cx="102036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1500">
                <a:solidFill>
                  <a:srgbClr val="5F5252"/>
                </a:solidFill>
              </a:rPr>
              <a:t>Treated </a:t>
            </a:r>
          </a:p>
          <a:p>
            <a:pPr eaLnBrk="1" hangingPunct="1"/>
            <a:r>
              <a:rPr lang="en-US" altLang="en-US" sz="1500" b="1">
                <a:solidFill>
                  <a:srgbClr val="E40032"/>
                </a:solidFill>
              </a:rPr>
              <a:t>253,000+ </a:t>
            </a:r>
            <a:r>
              <a:rPr lang="en-US" altLang="en-US" sz="1500">
                <a:solidFill>
                  <a:srgbClr val="5F5252"/>
                </a:solidFill>
              </a:rPr>
              <a:t>patients  </a:t>
            </a:r>
          </a:p>
        </p:txBody>
      </p:sp>
      <p:sp>
        <p:nvSpPr>
          <p:cNvPr id="20" name="TextBox 9">
            <a:extLst>
              <a:ext uri="{FF2B5EF4-FFF2-40B4-BE49-F238E27FC236}">
                <a16:creationId xmlns:a16="http://schemas.microsoft.com/office/drawing/2014/main" id="{DAC6B41E-F1FB-F839-CC83-820C058E70B1}"/>
              </a:ext>
            </a:extLst>
          </p:cNvPr>
          <p:cNvSpPr txBox="1">
            <a:spLocks noChangeArrowheads="1"/>
          </p:cNvSpPr>
          <p:nvPr userDrawn="1"/>
        </p:nvSpPr>
        <p:spPr bwMode="auto">
          <a:xfrm>
            <a:off x="2236110" y="3105590"/>
            <a:ext cx="155666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1500" b="1">
                <a:solidFill>
                  <a:srgbClr val="E40032"/>
                </a:solidFill>
              </a:rPr>
              <a:t>8478+ hours of service</a:t>
            </a:r>
            <a:br>
              <a:rPr lang="en-US" altLang="en-US" sz="1500" b="1">
                <a:solidFill>
                  <a:srgbClr val="E40032"/>
                </a:solidFill>
              </a:rPr>
            </a:br>
            <a:r>
              <a:rPr lang="en-US" altLang="en-US" sz="1500">
                <a:solidFill>
                  <a:srgbClr val="5F5252"/>
                </a:solidFill>
              </a:rPr>
              <a:t>donated by volunteers</a:t>
            </a:r>
          </a:p>
        </p:txBody>
      </p:sp>
      <p:sp>
        <p:nvSpPr>
          <p:cNvPr id="21" name="TextBox 10">
            <a:extLst>
              <a:ext uri="{FF2B5EF4-FFF2-40B4-BE49-F238E27FC236}">
                <a16:creationId xmlns:a16="http://schemas.microsoft.com/office/drawing/2014/main" id="{105A4C83-193F-5B4D-110B-9D22221307F4}"/>
              </a:ext>
            </a:extLst>
          </p:cNvPr>
          <p:cNvSpPr txBox="1">
            <a:spLocks noChangeArrowheads="1"/>
          </p:cNvSpPr>
          <p:nvPr userDrawn="1"/>
        </p:nvSpPr>
        <p:spPr bwMode="auto">
          <a:xfrm>
            <a:off x="6035278" y="1720012"/>
            <a:ext cx="198358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1500">
                <a:solidFill>
                  <a:srgbClr val="5F5252"/>
                </a:solidFill>
              </a:rPr>
              <a:t>Coordinated care for </a:t>
            </a:r>
            <a:r>
              <a:rPr lang="en-US" altLang="en-US" sz="1500" b="1">
                <a:solidFill>
                  <a:srgbClr val="E40032"/>
                </a:solidFill>
              </a:rPr>
              <a:t>400+ patients</a:t>
            </a:r>
            <a:r>
              <a:rPr lang="en-US" altLang="en-US" sz="1500">
                <a:solidFill>
                  <a:srgbClr val="5F5252"/>
                </a:solidFill>
              </a:rPr>
              <a:t> from </a:t>
            </a:r>
            <a:r>
              <a:rPr lang="en-US" altLang="en-US" sz="1500" b="1">
                <a:solidFill>
                  <a:srgbClr val="E40032"/>
                </a:solidFill>
              </a:rPr>
              <a:t>45 countries</a:t>
            </a:r>
          </a:p>
        </p:txBody>
      </p:sp>
      <p:sp>
        <p:nvSpPr>
          <p:cNvPr id="22" name="TextBox 11">
            <a:extLst>
              <a:ext uri="{FF2B5EF4-FFF2-40B4-BE49-F238E27FC236}">
                <a16:creationId xmlns:a16="http://schemas.microsoft.com/office/drawing/2014/main" id="{06CC969E-47C1-768B-2459-85F179834F68}"/>
              </a:ext>
            </a:extLst>
          </p:cNvPr>
          <p:cNvSpPr txBox="1">
            <a:spLocks noChangeArrowheads="1"/>
          </p:cNvSpPr>
          <p:nvPr userDrawn="1"/>
        </p:nvSpPr>
        <p:spPr bwMode="auto">
          <a:xfrm>
            <a:off x="6035279" y="3105589"/>
            <a:ext cx="22365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1500">
                <a:solidFill>
                  <a:srgbClr val="5F5252"/>
                </a:solidFill>
              </a:rPr>
              <a:t>Provided more </a:t>
            </a:r>
            <a:br>
              <a:rPr lang="en-US" altLang="en-US" sz="1500">
                <a:solidFill>
                  <a:srgbClr val="5F5252"/>
                </a:solidFill>
              </a:rPr>
            </a:br>
            <a:r>
              <a:rPr lang="en-US" altLang="en-US" sz="1500">
                <a:solidFill>
                  <a:srgbClr val="5F5252"/>
                </a:solidFill>
              </a:rPr>
              <a:t>than </a:t>
            </a:r>
            <a:r>
              <a:rPr lang="en-US" altLang="en-US" sz="1500" b="1">
                <a:solidFill>
                  <a:srgbClr val="E40032"/>
                </a:solidFill>
              </a:rPr>
              <a:t>$153 million </a:t>
            </a:r>
            <a:r>
              <a:rPr lang="en-US" altLang="en-US" sz="1500">
                <a:solidFill>
                  <a:srgbClr val="5F5252"/>
                </a:solidFill>
              </a:rPr>
              <a:t>in uncompensated care</a:t>
            </a:r>
            <a:endParaRPr lang="en-US" altLang="en-US" sz="1500" b="1">
              <a:solidFill>
                <a:srgbClr val="5F5252"/>
              </a:solidFill>
            </a:endParaRPr>
          </a:p>
        </p:txBody>
      </p:sp>
      <p:pic>
        <p:nvPicPr>
          <p:cNvPr id="23" name="Image 14">
            <a:extLst>
              <a:ext uri="{FF2B5EF4-FFF2-40B4-BE49-F238E27FC236}">
                <a16:creationId xmlns:a16="http://schemas.microsoft.com/office/drawing/2014/main" id="{FC25B4FE-62D4-C6F2-6181-D7741D03692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64576" y="3006046"/>
            <a:ext cx="960834" cy="96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15">
            <a:extLst>
              <a:ext uri="{FF2B5EF4-FFF2-40B4-BE49-F238E27FC236}">
                <a16:creationId xmlns:a16="http://schemas.microsoft.com/office/drawing/2014/main" id="{CDFAE9A3-AC5A-1C2C-32B6-EE2EC36F495A}"/>
              </a:ext>
            </a:extLst>
          </p:cNvPr>
          <p:cNvPicPr>
            <a:picLocks noChangeAspect="1" noChangeArrowheads="1"/>
          </p:cNvPicPr>
          <p:nvPr userDrawn="1"/>
        </p:nvPicPr>
        <p:blipFill>
          <a:blip r:embed="rId3"/>
          <a:srcRect/>
          <a:stretch/>
        </p:blipFill>
        <p:spPr bwMode="auto">
          <a:xfrm>
            <a:off x="1145382" y="3073374"/>
            <a:ext cx="957328" cy="96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16">
            <a:extLst>
              <a:ext uri="{FF2B5EF4-FFF2-40B4-BE49-F238E27FC236}">
                <a16:creationId xmlns:a16="http://schemas.microsoft.com/office/drawing/2014/main" id="{E840D38F-38F2-4CE9-E2CD-CA7E18505BB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964576" y="1620468"/>
            <a:ext cx="960834"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18">
            <a:extLst>
              <a:ext uri="{FF2B5EF4-FFF2-40B4-BE49-F238E27FC236}">
                <a16:creationId xmlns:a16="http://schemas.microsoft.com/office/drawing/2014/main" id="{31AF4EAA-6C1F-B7FF-E715-25AF7ADBEE0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45381" y="1620468"/>
            <a:ext cx="962025"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Shape 22">
            <a:extLst>
              <a:ext uri="{FF2B5EF4-FFF2-40B4-BE49-F238E27FC236}">
                <a16:creationId xmlns:a16="http://schemas.microsoft.com/office/drawing/2014/main" id="{C2669F22-C776-EC4D-7A8A-1B3E9A603FBC}"/>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a:latin typeface="Century Gothic" panose="020B0502020202020204" pitchFamily="34" charset="0"/>
            </a:endParaRPr>
          </a:p>
        </p:txBody>
      </p:sp>
      <p:sp>
        <p:nvSpPr>
          <p:cNvPr id="5" name="TextBox 4">
            <a:extLst>
              <a:ext uri="{FF2B5EF4-FFF2-40B4-BE49-F238E27FC236}">
                <a16:creationId xmlns:a16="http://schemas.microsoft.com/office/drawing/2014/main" id="{DA49792C-E751-3073-CE34-C6962A27A792}"/>
              </a:ext>
            </a:extLst>
          </p:cNvPr>
          <p:cNvSpPr txBox="1">
            <a:spLocks noGrp="1" noRot="1" noMove="1" noResize="1" noEditPoints="1" noAdjustHandles="1" noChangeArrowheads="1" noChangeShapeType="1"/>
          </p:cNvSpPr>
          <p:nvPr userDrawn="1"/>
        </p:nvSpPr>
        <p:spPr>
          <a:xfrm>
            <a:off x="606802" y="425601"/>
            <a:ext cx="7820507" cy="1097801"/>
          </a:xfrm>
          <a:prstGeom prst="rect">
            <a:avLst/>
          </a:prstGeom>
          <a:noFill/>
        </p:spPr>
        <p:txBody>
          <a:bodyPr wrap="square" rtlCol="0">
            <a:spAutoFit/>
          </a:bodyPr>
          <a:lstStyle/>
          <a:p>
            <a:pPr algn="ctr">
              <a:lnSpc>
                <a:spcPts val="4050"/>
              </a:lnSpc>
            </a:pPr>
            <a:r>
              <a:rPr lang="en-US" sz="3000" spc="-83" baseline="0">
                <a:latin typeface="Century Gothic" panose="020B0502020202020204" pitchFamily="34" charset="0"/>
              </a:rPr>
              <a:t>Children’s National Hospital by the Numbe</a:t>
            </a:r>
            <a:r>
              <a:rPr lang="en-US" sz="3000" spc="0" baseline="0">
                <a:latin typeface="Century Gothic" panose="020B0502020202020204" pitchFamily="34" charset="0"/>
              </a:rPr>
              <a:t>rs</a:t>
            </a:r>
          </a:p>
        </p:txBody>
      </p:sp>
      <p:sp>
        <p:nvSpPr>
          <p:cNvPr id="7" name="TextBox 6">
            <a:extLst>
              <a:ext uri="{FF2B5EF4-FFF2-40B4-BE49-F238E27FC236}">
                <a16:creationId xmlns:a16="http://schemas.microsoft.com/office/drawing/2014/main" id="{C40C60D5-B4C2-9F1B-2F21-51CE8AB2DC66}"/>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lumMod val="50000"/>
                  </a:schemeClr>
                </a:solidFill>
                <a:effectLst/>
              </a:rPr>
              <a:t>CHILDREN’S NATIONAL HOSPITAL</a:t>
            </a:r>
          </a:p>
        </p:txBody>
      </p:sp>
      <p:sp>
        <p:nvSpPr>
          <p:cNvPr id="2" name="TextBox 1">
            <a:extLst>
              <a:ext uri="{FF2B5EF4-FFF2-40B4-BE49-F238E27FC236}">
                <a16:creationId xmlns:a16="http://schemas.microsoft.com/office/drawing/2014/main" id="{A9AA0DE6-7184-AD01-8EC7-C4EBC7A3D6C4}"/>
              </a:ext>
            </a:extLst>
          </p:cNvPr>
          <p:cNvSpPr txBox="1"/>
          <p:nvPr userDrawn="1"/>
        </p:nvSpPr>
        <p:spPr>
          <a:xfrm>
            <a:off x="628650" y="4526280"/>
            <a:ext cx="5488098" cy="196208"/>
          </a:xfrm>
          <a:prstGeom prst="rect">
            <a:avLst/>
          </a:prstGeom>
          <a:noFill/>
        </p:spPr>
        <p:txBody>
          <a:bodyPr wrap="square" rtlCol="0">
            <a:spAutoFit/>
          </a:bodyPr>
          <a:lstStyle/>
          <a:p>
            <a:r>
              <a:rPr lang="en-US" sz="675" i="1"/>
              <a:t>Source: Fast facts-at-a-glance, Children’s National Hospital 2023</a:t>
            </a:r>
          </a:p>
        </p:txBody>
      </p:sp>
    </p:spTree>
    <p:extLst>
      <p:ext uri="{BB962C8B-B14F-4D97-AF65-F5344CB8AC3E}">
        <p14:creationId xmlns:p14="http://schemas.microsoft.com/office/powerpoint/2010/main" val="3906685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Research Institute Stats">
    <p:spTree>
      <p:nvGrpSpPr>
        <p:cNvPr id="1" name=""/>
        <p:cNvGrpSpPr/>
        <p:nvPr/>
      </p:nvGrpSpPr>
      <p:grpSpPr>
        <a:xfrm>
          <a:off x="0" y="0"/>
          <a:ext cx="0" cy="0"/>
          <a:chOff x="0" y="0"/>
          <a:chExt cx="0" cy="0"/>
        </a:xfrm>
      </p:grpSpPr>
      <p:pic>
        <p:nvPicPr>
          <p:cNvPr id="10" name="Espace réservé pour une image  4">
            <a:extLst>
              <a:ext uri="{FF2B5EF4-FFF2-40B4-BE49-F238E27FC236}">
                <a16:creationId xmlns:a16="http://schemas.microsoft.com/office/drawing/2014/main" id="{6D185E34-7648-27F3-12B8-804A7DD07E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25" r="32274"/>
          <a:stretch/>
        </p:blipFill>
        <p:spPr bwMode="auto">
          <a:xfrm>
            <a:off x="0" y="0"/>
            <a:ext cx="357428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a:extLst>
              <a:ext uri="{FF2B5EF4-FFF2-40B4-BE49-F238E27FC236}">
                <a16:creationId xmlns:a16="http://schemas.microsoft.com/office/drawing/2014/main" id="{44B1CA4D-D85A-651B-FCF7-741072EB40F3}"/>
              </a:ext>
            </a:extLst>
          </p:cNvPr>
          <p:cNvSpPr>
            <a:spLocks noChangeArrowheads="1"/>
          </p:cNvSpPr>
          <p:nvPr userDrawn="1"/>
        </p:nvSpPr>
        <p:spPr bwMode="auto">
          <a:xfrm>
            <a:off x="3933577" y="2041042"/>
            <a:ext cx="4705643" cy="143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9863" indent="-169863" defTabSz="684213">
              <a:defRPr>
                <a:solidFill>
                  <a:schemeClr val="tx1"/>
                </a:solidFill>
                <a:latin typeface="Century Gothic" panose="020B0502020202020204" pitchFamily="34" charset="0"/>
              </a:defRPr>
            </a:lvl1pPr>
            <a:lvl2pPr marL="512763" indent="-169863" defTabSz="684213">
              <a:defRPr>
                <a:solidFill>
                  <a:schemeClr val="tx1"/>
                </a:solidFill>
                <a:latin typeface="Century Gothic" panose="020B0502020202020204" pitchFamily="34" charset="0"/>
              </a:defRPr>
            </a:lvl2pPr>
            <a:lvl3pPr marL="1143000" indent="-228600" defTabSz="684213">
              <a:defRPr>
                <a:solidFill>
                  <a:schemeClr val="tx1"/>
                </a:solidFill>
                <a:latin typeface="Century Gothic" panose="020B0502020202020204" pitchFamily="34" charset="0"/>
              </a:defRPr>
            </a:lvl3pPr>
            <a:lvl4pPr marL="1600200" indent="-228600" defTabSz="684213">
              <a:defRPr>
                <a:solidFill>
                  <a:schemeClr val="tx1"/>
                </a:solidFill>
                <a:latin typeface="Century Gothic" panose="020B0502020202020204" pitchFamily="34" charset="0"/>
              </a:defRPr>
            </a:lvl4pPr>
            <a:lvl5pPr marL="2057400" indent="-228600" defTabSz="684213">
              <a:defRPr>
                <a:solidFill>
                  <a:schemeClr val="tx1"/>
                </a:solidFill>
                <a:latin typeface="Century Gothic" panose="020B0502020202020204" pitchFamily="34" charset="0"/>
              </a:defRPr>
            </a:lvl5pPr>
            <a:lvl6pPr marL="2514600" indent="-228600" defTabSz="684213" fontAlgn="base">
              <a:spcBef>
                <a:spcPct val="0"/>
              </a:spcBef>
              <a:spcAft>
                <a:spcPct val="0"/>
              </a:spcAft>
              <a:defRPr>
                <a:solidFill>
                  <a:schemeClr val="tx1"/>
                </a:solidFill>
                <a:latin typeface="Century Gothic" panose="020B0502020202020204" pitchFamily="34" charset="0"/>
              </a:defRPr>
            </a:lvl6pPr>
            <a:lvl7pPr marL="2971800" indent="-228600" defTabSz="684213" fontAlgn="base">
              <a:spcBef>
                <a:spcPct val="0"/>
              </a:spcBef>
              <a:spcAft>
                <a:spcPct val="0"/>
              </a:spcAft>
              <a:defRPr>
                <a:solidFill>
                  <a:schemeClr val="tx1"/>
                </a:solidFill>
                <a:latin typeface="Century Gothic" panose="020B0502020202020204" pitchFamily="34" charset="0"/>
              </a:defRPr>
            </a:lvl7pPr>
            <a:lvl8pPr marL="3429000" indent="-228600" defTabSz="684213" fontAlgn="base">
              <a:spcBef>
                <a:spcPct val="0"/>
              </a:spcBef>
              <a:spcAft>
                <a:spcPct val="0"/>
              </a:spcAft>
              <a:defRPr>
                <a:solidFill>
                  <a:schemeClr val="tx1"/>
                </a:solidFill>
                <a:latin typeface="Century Gothic" panose="020B0502020202020204" pitchFamily="34" charset="0"/>
              </a:defRPr>
            </a:lvl8pPr>
            <a:lvl9pPr marL="3886200" indent="-228600" defTabSz="684213" fontAlgn="base">
              <a:spcBef>
                <a:spcPct val="0"/>
              </a:spcBef>
              <a:spcAft>
                <a:spcPct val="0"/>
              </a:spcAft>
              <a:defRPr>
                <a:solidFill>
                  <a:schemeClr val="tx1"/>
                </a:solidFill>
                <a:latin typeface="Century Gothic" panose="020B0502020202020204" pitchFamily="34" charset="0"/>
              </a:defRPr>
            </a:lvl9pPr>
          </a:lstStyle>
          <a:p>
            <a:pPr marL="171450" indent="-171450" eaLnBrk="1" hangingPunct="1">
              <a:spcAft>
                <a:spcPts val="900"/>
              </a:spcAft>
              <a:buClr>
                <a:srgbClr val="E0051D"/>
              </a:buClr>
              <a:buFont typeface="Arial" panose="020B0604020202020204" pitchFamily="34" charset="0"/>
              <a:buChar char="•"/>
            </a:pPr>
            <a:r>
              <a:rPr lang="en-US" altLang="en-US" sz="1800" b="1">
                <a:solidFill>
                  <a:srgbClr val="63544A"/>
                </a:solidFill>
              </a:rPr>
              <a:t>2,000+</a:t>
            </a:r>
            <a:r>
              <a:rPr lang="en-US" altLang="en-US" sz="1800">
                <a:solidFill>
                  <a:srgbClr val="63544A"/>
                </a:solidFill>
              </a:rPr>
              <a:t> active clinical research projects</a:t>
            </a:r>
          </a:p>
          <a:p>
            <a:pPr marL="171450" indent="-171450" eaLnBrk="1" hangingPunct="1">
              <a:spcAft>
                <a:spcPts val="900"/>
              </a:spcAft>
              <a:buClr>
                <a:srgbClr val="E0051D"/>
              </a:buClr>
              <a:buFont typeface="Arial" panose="020B0604020202020204" pitchFamily="34" charset="0"/>
              <a:buChar char="•"/>
            </a:pPr>
            <a:r>
              <a:rPr lang="en-US" altLang="en-US" sz="1800">
                <a:solidFill>
                  <a:srgbClr val="63544A"/>
                </a:solidFill>
              </a:rPr>
              <a:t>Clinical training for:</a:t>
            </a:r>
          </a:p>
          <a:p>
            <a:pPr lvl="1" eaLnBrk="1" hangingPunct="1">
              <a:lnSpc>
                <a:spcPct val="90000"/>
              </a:lnSpc>
              <a:spcBef>
                <a:spcPts val="281"/>
              </a:spcBef>
              <a:spcAft>
                <a:spcPts val="450"/>
              </a:spcAft>
              <a:buClr>
                <a:srgbClr val="E0051D"/>
              </a:buClr>
              <a:buFont typeface="Arial" panose="020B0604020202020204" pitchFamily="34" charset="0"/>
              <a:buChar char="•"/>
            </a:pPr>
            <a:r>
              <a:rPr lang="en-US" altLang="en-US" sz="1500" b="1" spc="-113">
                <a:solidFill>
                  <a:srgbClr val="63544A"/>
                </a:solidFill>
              </a:rPr>
              <a:t>1</a:t>
            </a:r>
            <a:r>
              <a:rPr lang="en-US" altLang="en-US" sz="1500" b="1" spc="0">
                <a:solidFill>
                  <a:srgbClr val="63544A"/>
                </a:solidFill>
              </a:rPr>
              <a:t>22</a:t>
            </a:r>
            <a:r>
              <a:rPr lang="en-US" altLang="en-US" sz="1500">
                <a:solidFill>
                  <a:srgbClr val="63544A"/>
                </a:solidFill>
              </a:rPr>
              <a:t> pediatric residents</a:t>
            </a:r>
          </a:p>
          <a:p>
            <a:pPr lvl="1" eaLnBrk="1" hangingPunct="1">
              <a:lnSpc>
                <a:spcPct val="90000"/>
              </a:lnSpc>
              <a:spcBef>
                <a:spcPts val="281"/>
              </a:spcBef>
              <a:spcAft>
                <a:spcPts val="450"/>
              </a:spcAft>
              <a:buClr>
                <a:srgbClr val="E0051D"/>
              </a:buClr>
              <a:buFont typeface="Arial" panose="020B0604020202020204" pitchFamily="34" charset="0"/>
              <a:buChar char="•"/>
            </a:pPr>
            <a:r>
              <a:rPr lang="en-US" altLang="en-US" sz="1500" b="1" spc="-113">
                <a:solidFill>
                  <a:srgbClr val="63544A"/>
                </a:solidFill>
              </a:rPr>
              <a:t>1</a:t>
            </a:r>
            <a:r>
              <a:rPr lang="en-US" altLang="en-US" sz="1500" b="1" spc="-23" baseline="0">
                <a:solidFill>
                  <a:srgbClr val="63544A"/>
                </a:solidFill>
              </a:rPr>
              <a:t>63</a:t>
            </a:r>
            <a:r>
              <a:rPr lang="en-US" altLang="en-US" sz="1500" b="1">
                <a:solidFill>
                  <a:srgbClr val="63544A"/>
                </a:solidFill>
              </a:rPr>
              <a:t> </a:t>
            </a:r>
            <a:r>
              <a:rPr lang="en-US" altLang="en-US" sz="1500">
                <a:solidFill>
                  <a:srgbClr val="63544A"/>
                </a:solidFill>
              </a:rPr>
              <a:t>fellows and other graduate trainees</a:t>
            </a:r>
          </a:p>
        </p:txBody>
      </p:sp>
      <p:sp>
        <p:nvSpPr>
          <p:cNvPr id="12" name="Rectangle 11">
            <a:extLst>
              <a:ext uri="{FF2B5EF4-FFF2-40B4-BE49-F238E27FC236}">
                <a16:creationId xmlns:a16="http://schemas.microsoft.com/office/drawing/2014/main" id="{5423BED5-B3E0-027E-AB6A-EEA2B1653ABB}"/>
              </a:ext>
            </a:extLst>
          </p:cNvPr>
          <p:cNvSpPr>
            <a:spLocks/>
          </p:cNvSpPr>
          <p:nvPr userDrawn="1"/>
        </p:nvSpPr>
        <p:spPr>
          <a:xfrm>
            <a:off x="3872386" y="690563"/>
            <a:ext cx="4705643" cy="1015663"/>
          </a:xfrm>
          <a:prstGeom prst="rect">
            <a:avLst/>
          </a:prstGeom>
        </p:spPr>
        <p:txBody>
          <a:bodyPr wrap="square">
            <a:spAutoFit/>
          </a:bodyPr>
          <a:lstStyle/>
          <a:p>
            <a:pPr eaLnBrk="1" fontAlgn="auto" hangingPunct="1">
              <a:lnSpc>
                <a:spcPts val="3600"/>
              </a:lnSpc>
              <a:spcBef>
                <a:spcPts val="0"/>
              </a:spcBef>
              <a:spcAft>
                <a:spcPts val="0"/>
              </a:spcAft>
              <a:defRPr/>
            </a:pPr>
            <a:r>
              <a:rPr lang="fr-FR" sz="3000" b="0" spc="-75" baseline="0">
                <a:solidFill>
                  <a:srgbClr val="5F5252"/>
                </a:solidFill>
                <a:latin typeface="Century Gothic" panose="020B0502020202020204" pitchFamily="34" charset="0"/>
                <a:ea typeface="+mj-ea"/>
                <a:cs typeface="+mj-cs"/>
              </a:rPr>
              <a:t>Children’s National </a:t>
            </a:r>
          </a:p>
          <a:p>
            <a:pPr eaLnBrk="1" fontAlgn="auto" hangingPunct="1">
              <a:lnSpc>
                <a:spcPts val="3600"/>
              </a:lnSpc>
              <a:spcBef>
                <a:spcPts val="0"/>
              </a:spcBef>
              <a:spcAft>
                <a:spcPts val="0"/>
              </a:spcAft>
              <a:defRPr/>
            </a:pPr>
            <a:r>
              <a:rPr lang="fr-FR" sz="3000" b="0" spc="-75" baseline="0">
                <a:solidFill>
                  <a:srgbClr val="5F5252"/>
                </a:solidFill>
                <a:latin typeface="Century Gothic" panose="020B0502020202020204" pitchFamily="34" charset="0"/>
                <a:ea typeface="+mj-ea"/>
                <a:cs typeface="+mj-cs"/>
              </a:rPr>
              <a:t>Research Institute</a:t>
            </a:r>
          </a:p>
        </p:txBody>
      </p:sp>
      <p:sp>
        <p:nvSpPr>
          <p:cNvPr id="2" name="Freeform: Shape 22">
            <a:extLst>
              <a:ext uri="{FF2B5EF4-FFF2-40B4-BE49-F238E27FC236}">
                <a16:creationId xmlns:a16="http://schemas.microsoft.com/office/drawing/2014/main" id="{C4E4AFDB-F1A1-D173-630C-B4940E7CA8A0}"/>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a:latin typeface="Century Gothic" panose="020B0502020202020204" pitchFamily="34" charset="0"/>
            </a:endParaRPr>
          </a:p>
        </p:txBody>
      </p:sp>
      <p:sp>
        <p:nvSpPr>
          <p:cNvPr id="8" name="TextBox 7">
            <a:extLst>
              <a:ext uri="{FF2B5EF4-FFF2-40B4-BE49-F238E27FC236}">
                <a16:creationId xmlns:a16="http://schemas.microsoft.com/office/drawing/2014/main" id="{3976BBF0-295C-1A5A-1CB9-F0065EC70DBA}"/>
              </a:ext>
            </a:extLst>
          </p:cNvPr>
          <p:cNvSpPr txBox="1"/>
          <p:nvPr userDrawn="1"/>
        </p:nvSpPr>
        <p:spPr>
          <a:xfrm>
            <a:off x="628650" y="4800309"/>
            <a:ext cx="2879863" cy="207749"/>
          </a:xfrm>
          <a:prstGeom prst="rect">
            <a:avLst/>
          </a:prstGeom>
          <a:noFill/>
        </p:spPr>
        <p:txBody>
          <a:bodyPr wrap="square">
            <a:spAutoFit/>
          </a:bodyPr>
          <a:lstStyle/>
          <a:p>
            <a:r>
              <a:rPr lang="en-US" sz="750">
                <a:solidFill>
                  <a:schemeClr val="bg1"/>
                </a:solidFill>
                <a:effectLst>
                  <a:outerShdw blurRad="50800" dist="38100" dir="2700000" algn="tl" rotWithShape="0">
                    <a:prstClr val="black">
                      <a:alpha val="40000"/>
                    </a:prstClr>
                  </a:outerShdw>
                </a:effectLst>
              </a:rPr>
              <a:t>CHILDREN’S NATIONAL HOSPITAL</a:t>
            </a:r>
          </a:p>
        </p:txBody>
      </p:sp>
    </p:spTree>
    <p:extLst>
      <p:ext uri="{BB962C8B-B14F-4D97-AF65-F5344CB8AC3E}">
        <p14:creationId xmlns:p14="http://schemas.microsoft.com/office/powerpoint/2010/main" val="27115919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E4002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5AC6C-AEC5-89C8-4BF0-AC06D3026441}"/>
              </a:ext>
            </a:extLst>
          </p:cNvPr>
          <p:cNvSpPr>
            <a:spLocks noGrp="1" noRot="1" noMove="1" noResize="1" noEditPoints="1" noAdjustHandles="1" noChangeArrowheads="1" noChangeShapeType="1"/>
          </p:cNvSpPr>
          <p:nvPr>
            <p:ph type="title" hasCustomPrompt="1"/>
          </p:nvPr>
        </p:nvSpPr>
        <p:spPr>
          <a:xfrm>
            <a:off x="628650" y="3558348"/>
            <a:ext cx="7886700" cy="994172"/>
          </a:xfrm>
        </p:spPr>
        <p:txBody>
          <a:bodyPr>
            <a:normAutofit/>
          </a:bodyPr>
          <a:lstStyle>
            <a:lvl1pPr algn="ctr">
              <a:defRPr sz="2700" b="1">
                <a:solidFill>
                  <a:schemeClr val="bg1"/>
                </a:solidFill>
              </a:defRPr>
            </a:lvl1pPr>
          </a:lstStyle>
          <a:p>
            <a:r>
              <a:rPr lang="en-US"/>
              <a:t>Thank you</a:t>
            </a:r>
          </a:p>
        </p:txBody>
      </p:sp>
      <p:pic>
        <p:nvPicPr>
          <p:cNvPr id="9" name="Picture 8" descr="A logo of a bear&#10;&#10;Description automatically generated">
            <a:extLst>
              <a:ext uri="{FF2B5EF4-FFF2-40B4-BE49-F238E27FC236}">
                <a16:creationId xmlns:a16="http://schemas.microsoft.com/office/drawing/2014/main" id="{91FF051E-9843-E84A-EFF2-5F0D1CDD4760}"/>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2209800" y="1204730"/>
            <a:ext cx="4724400" cy="2476500"/>
          </a:xfrm>
          <a:prstGeom prst="rect">
            <a:avLst/>
          </a:prstGeom>
        </p:spPr>
      </p:pic>
    </p:spTree>
    <p:extLst>
      <p:ext uri="{BB962C8B-B14F-4D97-AF65-F5344CB8AC3E}">
        <p14:creationId xmlns:p14="http://schemas.microsoft.com/office/powerpoint/2010/main" val="13017929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Internal-2">
    <p:spTree>
      <p:nvGrpSpPr>
        <p:cNvPr id="1" name=""/>
        <p:cNvGrpSpPr/>
        <p:nvPr/>
      </p:nvGrpSpPr>
      <p:grpSpPr>
        <a:xfrm>
          <a:off x="0" y="0"/>
          <a:ext cx="0" cy="0"/>
          <a:chOff x="0" y="0"/>
          <a:chExt cx="0" cy="0"/>
        </a:xfrm>
      </p:grpSpPr>
      <p:sp>
        <p:nvSpPr>
          <p:cNvPr id="3" name="Espace réservé du titre 1"/>
          <p:cNvSpPr>
            <a:spLocks noGrp="1"/>
          </p:cNvSpPr>
          <p:nvPr>
            <p:ph type="title"/>
          </p:nvPr>
        </p:nvSpPr>
        <p:spPr>
          <a:xfrm>
            <a:off x="628650" y="414814"/>
            <a:ext cx="7886700" cy="365760"/>
          </a:xfrm>
          <a:prstGeom prst="rect">
            <a:avLst/>
          </a:prstGeom>
        </p:spPr>
        <p:txBody>
          <a:bodyPr rtlCol="0">
            <a:noAutofit/>
          </a:bodyPr>
          <a:lstStyle>
            <a:lvl1pPr>
              <a:defRPr sz="3000">
                <a:solidFill>
                  <a:srgbClr val="5F5252"/>
                </a:solidFill>
              </a:defRPr>
            </a:lvl1pPr>
          </a:lstStyle>
          <a:p>
            <a:pPr lvl="0"/>
            <a:r>
              <a:rPr lang="en-US"/>
              <a:t>Click to edit Master title style</a:t>
            </a:r>
            <a:endParaRPr lang="ru-UA"/>
          </a:p>
        </p:txBody>
      </p:sp>
      <p:sp>
        <p:nvSpPr>
          <p:cNvPr id="4" name="Espace réservé du texte 2"/>
          <p:cNvSpPr>
            <a:spLocks noGrp="1"/>
          </p:cNvSpPr>
          <p:nvPr>
            <p:ph type="body" sz="quarter" idx="11"/>
          </p:nvPr>
        </p:nvSpPr>
        <p:spPr>
          <a:xfrm>
            <a:off x="628650" y="969065"/>
            <a:ext cx="7886700" cy="3576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 name="Date Placeholder 2">
            <a:extLst>
              <a:ext uri="{FF2B5EF4-FFF2-40B4-BE49-F238E27FC236}">
                <a16:creationId xmlns:a16="http://schemas.microsoft.com/office/drawing/2014/main" id="{464DFF0A-0C36-6772-0BC7-D96DE8F2C04C}"/>
              </a:ext>
            </a:extLst>
          </p:cNvPr>
          <p:cNvSpPr>
            <a:spLocks noGrp="1"/>
          </p:cNvSpPr>
          <p:nvPr>
            <p:ph type="dt" sz="half" idx="10"/>
          </p:nvPr>
        </p:nvSpPr>
        <p:spPr>
          <a:xfrm>
            <a:off x="4504577" y="4755232"/>
            <a:ext cx="2057400" cy="273844"/>
          </a:xfrm>
        </p:spPr>
        <p:txBody>
          <a:bodyPr/>
          <a:lstStyle/>
          <a:p>
            <a:fld id="{03E73E24-1CA6-6A45-A55E-120E96879157}" type="datetime1">
              <a:rPr lang="en-US" smtClean="0"/>
              <a:t>7/6/2026</a:t>
            </a:fld>
            <a:endParaRPr lang="en-US"/>
          </a:p>
        </p:txBody>
      </p:sp>
      <p:sp>
        <p:nvSpPr>
          <p:cNvPr id="6" name="TextBox 5">
            <a:extLst>
              <a:ext uri="{FF2B5EF4-FFF2-40B4-BE49-F238E27FC236}">
                <a16:creationId xmlns:a16="http://schemas.microsoft.com/office/drawing/2014/main" id="{70DD96AA-9CCD-8B7A-F159-4CEB4550A431}"/>
              </a:ext>
            </a:extLst>
          </p:cNvPr>
          <p:cNvSpPr txBox="1"/>
          <p:nvPr userDrawn="1"/>
        </p:nvSpPr>
        <p:spPr>
          <a:xfrm>
            <a:off x="628650" y="4788278"/>
            <a:ext cx="2879863" cy="230832"/>
          </a:xfrm>
          <a:prstGeom prst="rect">
            <a:avLst/>
          </a:prstGeom>
          <a:noFill/>
        </p:spPr>
        <p:txBody>
          <a:bodyPr wrap="square">
            <a:spAutoFit/>
          </a:bodyPr>
          <a:lstStyle/>
          <a:p>
            <a:r>
              <a:rPr lang="en-US" sz="900">
                <a:solidFill>
                  <a:schemeClr val="bg1">
                    <a:lumMod val="50000"/>
                  </a:schemeClr>
                </a:solidFill>
                <a:effectLst/>
              </a:rPr>
              <a:t>CHILDREN’S NATIONAL HOSPITAL</a:t>
            </a:r>
          </a:p>
        </p:txBody>
      </p:sp>
    </p:spTree>
    <p:extLst>
      <p:ext uri="{BB962C8B-B14F-4D97-AF65-F5344CB8AC3E}">
        <p14:creationId xmlns:p14="http://schemas.microsoft.com/office/powerpoint/2010/main" val="2692774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Title_HD_Watermark.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73" y="0"/>
            <a:ext cx="9135879" cy="5143500"/>
          </a:xfrm>
          <a:prstGeom prst="rect">
            <a:avLst/>
          </a:prstGeom>
        </p:spPr>
      </p:pic>
      <p:sp>
        <p:nvSpPr>
          <p:cNvPr id="2" name="Title 1"/>
          <p:cNvSpPr>
            <a:spLocks noGrp="1"/>
          </p:cNvSpPr>
          <p:nvPr>
            <p:ph type="title"/>
          </p:nvPr>
        </p:nvSpPr>
        <p:spPr>
          <a:xfrm>
            <a:off x="381000" y="1410892"/>
            <a:ext cx="7772400" cy="1021556"/>
          </a:xfrm>
        </p:spPr>
        <p:txBody>
          <a:bodyPr anchor="t">
            <a:normAutofit/>
          </a:bodyPr>
          <a:lstStyle>
            <a:lvl1pPr algn="l">
              <a:defRPr sz="3600" b="1" cap="all"/>
            </a:lvl1pPr>
          </a:lstStyle>
          <a:p>
            <a:r>
              <a:rPr lang="en-US"/>
              <a:t>Click to edit Master title style</a:t>
            </a:r>
            <a:endParaRPr lang="en-US" dirty="0"/>
          </a:p>
        </p:txBody>
      </p:sp>
      <p:sp>
        <p:nvSpPr>
          <p:cNvPr id="3" name="Text Placeholder 2"/>
          <p:cNvSpPr>
            <a:spLocks noGrp="1"/>
          </p:cNvSpPr>
          <p:nvPr>
            <p:ph type="body" idx="1"/>
          </p:nvPr>
        </p:nvSpPr>
        <p:spPr>
          <a:xfrm>
            <a:off x="381000" y="648891"/>
            <a:ext cx="7772400" cy="762000"/>
          </a:xfrm>
        </p:spPr>
        <p:txBody>
          <a:bodyPr anchor="t">
            <a:normAutofit/>
          </a:bodyPr>
          <a:lstStyle>
            <a:lvl1pPr marL="0" indent="0">
              <a:buNone/>
              <a:defRPr sz="2800">
                <a:solidFill>
                  <a:srgbClr val="7F6C6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D310C9-4F89-6640-B04F-5BBE30748352}" type="datetimeFigureOut">
              <a:rPr lang="en-US" smtClean="0"/>
              <a:pPr/>
              <a:t>7/6/2026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1281D-9F8F-594E-B822-3F45196461E9}" type="slidenum">
              <a:rPr lang="en-US" smtClean="0"/>
              <a:pPr/>
              <a:t>‹#›</a:t>
            </a:fld>
            <a:endParaRPr lang="en-US"/>
          </a:p>
        </p:txBody>
      </p:sp>
      <p:pic>
        <p:nvPicPr>
          <p:cNvPr id="8"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178040" y="4306826"/>
            <a:ext cx="1719072" cy="740979"/>
          </a:xfrm>
          <a:prstGeom prst="rect">
            <a:avLst/>
          </a:prstGeom>
          <a:noFill/>
        </p:spPr>
      </p:pic>
    </p:spTree>
    <p:extLst>
      <p:ext uri="{BB962C8B-B14F-4D97-AF65-F5344CB8AC3E}">
        <p14:creationId xmlns:p14="http://schemas.microsoft.com/office/powerpoint/2010/main" val="3900913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pic>
        <p:nvPicPr>
          <p:cNvPr id="6" name="Picture 3" descr="O:\MAC-SERVER\Jobs\CNM_Childrens_National_Medical_Center\12495-08_Collateral_Templates\PPT\Links\CN_Red_DivBkg.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 y="133350"/>
            <a:ext cx="9144001" cy="3990976"/>
          </a:xfrm>
          <a:prstGeom prst="rect">
            <a:avLst/>
          </a:prstGeom>
          <a:noFill/>
        </p:spPr>
      </p:pic>
      <p:sp>
        <p:nvSpPr>
          <p:cNvPr id="2" name="Title 1"/>
          <p:cNvSpPr>
            <a:spLocks noGrp="1"/>
          </p:cNvSpPr>
          <p:nvPr>
            <p:ph type="title"/>
          </p:nvPr>
        </p:nvSpPr>
        <p:spPr>
          <a:xfrm>
            <a:off x="457200" y="1063229"/>
            <a:ext cx="8229600" cy="857250"/>
          </a:xfrm>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December 19, 2013</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61281D-9F8F-594E-B822-3F45196461E9}" type="slidenum">
              <a:rPr lang="en-US" smtClean="0"/>
              <a:pPr/>
              <a:t>‹#›</a:t>
            </a:fld>
            <a:endParaRPr lang="en-US" dirty="0"/>
          </a:p>
        </p:txBody>
      </p:sp>
      <p:pic>
        <p:nvPicPr>
          <p:cNvPr id="7"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178040" y="4306826"/>
            <a:ext cx="1719072" cy="740979"/>
          </a:xfrm>
          <a:prstGeom prst="rect">
            <a:avLst/>
          </a:prstGeom>
          <a:noFill/>
        </p:spPr>
      </p:pic>
    </p:spTree>
    <p:extLst>
      <p:ext uri="{BB962C8B-B14F-4D97-AF65-F5344CB8AC3E}">
        <p14:creationId xmlns:p14="http://schemas.microsoft.com/office/powerpoint/2010/main" val="1719761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6" name="Picture 2" descr="O:\MAC-SERVER\Jobs\CNM_Childrens_National_Medical_Center\12495-08_Collateral_Templates\PPT\Links\CN_Taupe_DivBkg.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 y="133352"/>
            <a:ext cx="9144001" cy="3990975"/>
          </a:xfrm>
          <a:prstGeom prst="rect">
            <a:avLst/>
          </a:prstGeom>
          <a:noFill/>
        </p:spPr>
      </p:pic>
      <p:sp>
        <p:nvSpPr>
          <p:cNvPr id="3" name="Date Placeholder 2"/>
          <p:cNvSpPr>
            <a:spLocks noGrp="1"/>
          </p:cNvSpPr>
          <p:nvPr>
            <p:ph type="dt" sz="half" idx="10"/>
          </p:nvPr>
        </p:nvSpPr>
        <p:spPr/>
        <p:txBody>
          <a:bodyPr/>
          <a:lstStyle/>
          <a:p>
            <a:r>
              <a:rPr lang="en-US"/>
              <a:t>December 19, 2013</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61281D-9F8F-594E-B822-3F45196461E9}" type="slidenum">
              <a:rPr lang="en-US" smtClean="0"/>
              <a:pPr/>
              <a:t>‹#›</a:t>
            </a:fld>
            <a:endParaRPr lang="en-US" dirty="0"/>
          </a:p>
        </p:txBody>
      </p:sp>
      <p:pic>
        <p:nvPicPr>
          <p:cNvPr id="8"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178040" y="4306826"/>
            <a:ext cx="1719072" cy="740979"/>
          </a:xfrm>
          <a:prstGeom prst="rect">
            <a:avLst/>
          </a:prstGeom>
          <a:noFill/>
        </p:spPr>
      </p:pic>
      <p:sp>
        <p:nvSpPr>
          <p:cNvPr id="9" name="Title 1"/>
          <p:cNvSpPr>
            <a:spLocks noGrp="1"/>
          </p:cNvSpPr>
          <p:nvPr>
            <p:ph type="title"/>
          </p:nvPr>
        </p:nvSpPr>
        <p:spPr>
          <a:xfrm>
            <a:off x="457200" y="1063229"/>
            <a:ext cx="8229600" cy="857250"/>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57611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D310C9-4F89-6640-B04F-5BBE30748352}" type="datetimeFigureOut">
              <a:rPr lang="en-US" smtClean="0"/>
              <a:pPr/>
              <a:t>7/6/2026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1281D-9F8F-594E-B822-3F45196461E9}" type="slidenum">
              <a:rPr lang="en-US" smtClean="0"/>
              <a:pPr/>
              <a:t>‹#›</a:t>
            </a:fld>
            <a:endParaRPr lang="en-US"/>
          </a:p>
        </p:txBody>
      </p:sp>
    </p:spTree>
    <p:extLst>
      <p:ext uri="{BB962C8B-B14F-4D97-AF65-F5344CB8AC3E}">
        <p14:creationId xmlns:p14="http://schemas.microsoft.com/office/powerpoint/2010/main" val="454586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33480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900121"/>
            <a:ext cx="4038600" cy="3348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D310C9-4F89-6640-B04F-5BBE30748352}" type="datetimeFigureOut">
              <a:rPr lang="en-US" smtClean="0"/>
              <a:pPr/>
              <a:t>7/6/2026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61281D-9F8F-594E-B822-3F45196461E9}" type="slidenum">
              <a:rPr lang="en-US" smtClean="0"/>
              <a:pPr/>
              <a:t>‹#›</a:t>
            </a:fld>
            <a:endParaRPr lang="en-US"/>
          </a:p>
        </p:txBody>
      </p:sp>
    </p:spTree>
    <p:extLst>
      <p:ext uri="{BB962C8B-B14F-4D97-AF65-F5344CB8AC3E}">
        <p14:creationId xmlns:p14="http://schemas.microsoft.com/office/powerpoint/2010/main" val="3109214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D310C9-4F89-6640-B04F-5BBE30748352}" type="datetimeFigureOut">
              <a:rPr lang="en-US" smtClean="0"/>
              <a:pPr/>
              <a:t>7/6/2026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61281D-9F8F-594E-B822-3F45196461E9}" type="slidenum">
              <a:rPr lang="en-US" smtClean="0"/>
              <a:pPr/>
              <a:t>‹#›</a:t>
            </a:fld>
            <a:endParaRPr lang="en-US"/>
          </a:p>
        </p:txBody>
      </p:sp>
    </p:spTree>
    <p:extLst>
      <p:ext uri="{BB962C8B-B14F-4D97-AF65-F5344CB8AC3E}">
        <p14:creationId xmlns:p14="http://schemas.microsoft.com/office/powerpoint/2010/main" val="964249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Title_HD_Watermark.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73" y="0"/>
            <a:ext cx="9135879" cy="5143500"/>
          </a:xfrm>
          <a:prstGeom prst="rect">
            <a:avLst/>
          </a:prstGeom>
        </p:spPr>
      </p:pic>
      <p:sp>
        <p:nvSpPr>
          <p:cNvPr id="2" name="Title 1"/>
          <p:cNvSpPr>
            <a:spLocks noGrp="1"/>
          </p:cNvSpPr>
          <p:nvPr>
            <p:ph type="title"/>
          </p:nvPr>
        </p:nvSpPr>
        <p:spPr>
          <a:xfrm>
            <a:off x="381000" y="1410892"/>
            <a:ext cx="7772400" cy="1021556"/>
          </a:xfrm>
        </p:spPr>
        <p:txBody>
          <a:bodyPr anchor="t">
            <a:normAutofit/>
          </a:bodyPr>
          <a:lstStyle>
            <a:lvl1pPr algn="l">
              <a:defRPr sz="3600" b="1" cap="all"/>
            </a:lvl1pPr>
          </a:lstStyle>
          <a:p>
            <a:r>
              <a:rPr lang="en-US"/>
              <a:t>Click to edit Master title style</a:t>
            </a:r>
            <a:endParaRPr lang="en-US" dirty="0"/>
          </a:p>
        </p:txBody>
      </p:sp>
      <p:sp>
        <p:nvSpPr>
          <p:cNvPr id="3" name="Text Placeholder 2"/>
          <p:cNvSpPr>
            <a:spLocks noGrp="1"/>
          </p:cNvSpPr>
          <p:nvPr>
            <p:ph type="body" idx="1"/>
          </p:nvPr>
        </p:nvSpPr>
        <p:spPr>
          <a:xfrm>
            <a:off x="381000" y="648891"/>
            <a:ext cx="7772400" cy="762000"/>
          </a:xfrm>
        </p:spPr>
        <p:txBody>
          <a:bodyPr anchor="t">
            <a:normAutofit/>
          </a:bodyPr>
          <a:lstStyle>
            <a:lvl1pPr marL="0" indent="0">
              <a:buNone/>
              <a:defRPr sz="2800">
                <a:solidFill>
                  <a:srgbClr val="7F6C6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D310C9-4F89-6640-B04F-5BBE30748352}" type="datetimeFigureOut">
              <a:rPr lang="en-US" smtClean="0"/>
              <a:t>7/6/2026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1281D-9F8F-594E-B822-3F45196461E9}" type="slidenum">
              <a:rPr lang="en-US" smtClean="0"/>
              <a:t>‹#›</a:t>
            </a:fld>
            <a:endParaRPr lang="en-US"/>
          </a:p>
        </p:txBody>
      </p:sp>
      <p:pic>
        <p:nvPicPr>
          <p:cNvPr id="8"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178040" y="4306826"/>
            <a:ext cx="1719072" cy="740979"/>
          </a:xfrm>
          <a:prstGeom prst="rect">
            <a:avLst/>
          </a:prstGeom>
          <a:noFill/>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D310C9-4F89-6640-B04F-5BBE30748352}" type="datetimeFigureOut">
              <a:rPr lang="en-US" smtClean="0"/>
              <a:pPr/>
              <a:t>7/6/2026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61281D-9F8F-594E-B822-3F45196461E9}" type="slidenum">
              <a:rPr lang="en-US" smtClean="0"/>
              <a:pPr/>
              <a:t>‹#›</a:t>
            </a:fld>
            <a:endParaRPr lang="en-US"/>
          </a:p>
        </p:txBody>
      </p:sp>
    </p:spTree>
    <p:extLst>
      <p:ext uri="{BB962C8B-B14F-4D97-AF65-F5344CB8AC3E}">
        <p14:creationId xmlns:p14="http://schemas.microsoft.com/office/powerpoint/2010/main" val="1706788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December 19, 2013</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61281D-9F8F-594E-B822-3F45196461E9}" type="slidenum">
              <a:rPr lang="en-US" smtClean="0"/>
              <a:pPr/>
              <a:t>‹#›</a:t>
            </a:fld>
            <a:endParaRPr lang="en-US" dirty="0"/>
          </a:p>
        </p:txBody>
      </p:sp>
      <p:sp>
        <p:nvSpPr>
          <p:cNvPr id="6" name="Picture Placeholder 7"/>
          <p:cNvSpPr>
            <a:spLocks noGrp="1"/>
          </p:cNvSpPr>
          <p:nvPr>
            <p:ph type="pic" sz="quarter" idx="14"/>
          </p:nvPr>
        </p:nvSpPr>
        <p:spPr>
          <a:xfrm>
            <a:off x="0" y="983457"/>
            <a:ext cx="9144000" cy="3340894"/>
          </a:xfrm>
        </p:spPr>
        <p:txBody>
          <a:bodyPr/>
          <a:lstStyle/>
          <a:p>
            <a:r>
              <a:rPr lang="en-US"/>
              <a:t>Click icon to add picture</a:t>
            </a:r>
          </a:p>
        </p:txBody>
      </p:sp>
    </p:spTree>
    <p:extLst>
      <p:ext uri="{BB962C8B-B14F-4D97-AF65-F5344CB8AC3E}">
        <p14:creationId xmlns:p14="http://schemas.microsoft.com/office/powerpoint/2010/main" val="2673126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December 19, 2013</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61281D-9F8F-594E-B822-3F45196461E9}" type="slidenum">
              <a:rPr lang="en-US" smtClean="0"/>
              <a:pPr/>
              <a:t>‹#›</a:t>
            </a:fld>
            <a:endParaRPr lang="en-US" dirty="0"/>
          </a:p>
        </p:txBody>
      </p:sp>
      <p:sp>
        <p:nvSpPr>
          <p:cNvPr id="6" name="Picture Placeholder 7"/>
          <p:cNvSpPr>
            <a:spLocks noGrp="1"/>
          </p:cNvSpPr>
          <p:nvPr>
            <p:ph type="pic" sz="quarter" idx="14"/>
          </p:nvPr>
        </p:nvSpPr>
        <p:spPr>
          <a:xfrm>
            <a:off x="7054885" y="1200151"/>
            <a:ext cx="2089116" cy="3124224"/>
          </a:xfrm>
        </p:spPr>
        <p:txBody>
          <a:bodyPr/>
          <a:lstStyle/>
          <a:p>
            <a:r>
              <a:rPr lang="en-US"/>
              <a:t>Click icon to add picture</a:t>
            </a:r>
          </a:p>
        </p:txBody>
      </p:sp>
      <p:sp>
        <p:nvSpPr>
          <p:cNvPr id="7" name="Content Placeholder 2"/>
          <p:cNvSpPr>
            <a:spLocks noGrp="1"/>
          </p:cNvSpPr>
          <p:nvPr>
            <p:ph idx="1"/>
          </p:nvPr>
        </p:nvSpPr>
        <p:spPr>
          <a:xfrm>
            <a:off x="457200" y="1200151"/>
            <a:ext cx="6477000" cy="31242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0174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D310C9-4F89-6640-B04F-5BBE30748352}" type="datetimeFigureOut">
              <a:rPr lang="en-US" smtClean="0"/>
              <a:pPr/>
              <a:t>7/6/2026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61281D-9F8F-594E-B822-3F45196461E9}" type="slidenum">
              <a:rPr lang="en-US" smtClean="0"/>
              <a:pPr/>
              <a:t>‹#›</a:t>
            </a:fld>
            <a:endParaRPr lang="en-US"/>
          </a:p>
        </p:txBody>
      </p:sp>
    </p:spTree>
    <p:extLst>
      <p:ext uri="{BB962C8B-B14F-4D97-AF65-F5344CB8AC3E}">
        <p14:creationId xmlns:p14="http://schemas.microsoft.com/office/powerpoint/2010/main" val="550801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D310C9-4F89-6640-B04F-5BBE30748352}" type="datetimeFigureOut">
              <a:rPr lang="en-US" smtClean="0"/>
              <a:pPr/>
              <a:t>7/6/2026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61281D-9F8F-594E-B822-3F45196461E9}" type="slidenum">
              <a:rPr lang="en-US" smtClean="0"/>
              <a:pPr/>
              <a:t>‹#›</a:t>
            </a:fld>
            <a:endParaRPr lang="en-US"/>
          </a:p>
        </p:txBody>
      </p:sp>
    </p:spTree>
    <p:extLst>
      <p:ext uri="{BB962C8B-B14F-4D97-AF65-F5344CB8AC3E}">
        <p14:creationId xmlns:p14="http://schemas.microsoft.com/office/powerpoint/2010/main" val="2945599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ver Slide - No Typ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2" descr="O:\MAC-SERVER\Jobs\CNM_Childrens_National_Medical_Center\12495-08_Collateral_Templates\PPT\Links\CN_Pr_Solid_3C-RGB.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99300" y="144066"/>
            <a:ext cx="2044700" cy="656035"/>
          </a:xfrm>
          <a:prstGeom prst="rect">
            <a:avLst/>
          </a:prstGeom>
          <a:noFill/>
        </p:spPr>
      </p:pic>
    </p:spTree>
    <p:extLst>
      <p:ext uri="{BB962C8B-B14F-4D97-AF65-F5344CB8AC3E}">
        <p14:creationId xmlns:p14="http://schemas.microsoft.com/office/powerpoint/2010/main" val="1335041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ver Slide - With 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1487085"/>
            <a:ext cx="5792847" cy="673894"/>
          </a:xfrm>
        </p:spPr>
        <p:txBody>
          <a:bodyPr anchor="t">
            <a:normAutofit/>
          </a:bodyPr>
          <a:lstStyle>
            <a:lvl1pPr algn="l">
              <a:defRPr sz="2400">
                <a:solidFill>
                  <a:schemeClr val="bg1"/>
                </a:solidFill>
                <a:latin typeface="Corbel" pitchFamily="34" charset="0"/>
              </a:defRPr>
            </a:lvl1pPr>
          </a:lstStyle>
          <a:p>
            <a:r>
              <a:rPr lang="en-US" dirty="0"/>
              <a:t>Title of Presentation or Thank You</a:t>
            </a:r>
          </a:p>
        </p:txBody>
      </p:sp>
      <p:pic>
        <p:nvPicPr>
          <p:cNvPr id="2050" name="Picture 2" descr="O:\MAC-SERVER\Jobs\CNM_Childrens_National_Medical_Center\12495-08_Collateral_Templates\PPT\Links\CN_Pr_Solid_3C-RGB.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99300" y="144066"/>
            <a:ext cx="2044700" cy="656035"/>
          </a:xfrm>
          <a:prstGeom prst="rect">
            <a:avLst/>
          </a:prstGeom>
          <a:noFill/>
        </p:spPr>
      </p:pic>
    </p:spTree>
    <p:extLst>
      <p:ext uri="{BB962C8B-B14F-4D97-AF65-F5344CB8AC3E}">
        <p14:creationId xmlns:p14="http://schemas.microsoft.com/office/powerpoint/2010/main" val="4254400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 No Photo">
    <p:bg>
      <p:bgPr>
        <a:solidFill>
          <a:schemeClr val="bg1"/>
        </a:solidFill>
        <a:effectLst/>
      </p:bgPr>
    </p:bg>
    <p:spTree>
      <p:nvGrpSpPr>
        <p:cNvPr id="1" name=""/>
        <p:cNvGrpSpPr/>
        <p:nvPr/>
      </p:nvGrpSpPr>
      <p:grpSpPr>
        <a:xfrm>
          <a:off x="0" y="0"/>
          <a:ext cx="0" cy="0"/>
          <a:chOff x="0" y="0"/>
          <a:chExt cx="0" cy="0"/>
        </a:xfrm>
      </p:grpSpPr>
      <p:pic>
        <p:nvPicPr>
          <p:cNvPr id="8" name="Picture 2" descr="O:\MAC-SERVER\Jobs\CNM_Childrens_National_Medical_Center\12495-08_Collateral_Templates\PPT\Links\CN_Pr_Solid_3C-RGB.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99300" y="144066"/>
            <a:ext cx="2044700" cy="656035"/>
          </a:xfrm>
          <a:prstGeom prst="rect">
            <a:avLst/>
          </a:prstGeom>
          <a:noFill/>
        </p:spPr>
      </p:pic>
      <p:sp>
        <p:nvSpPr>
          <p:cNvPr id="2" name="Title 1"/>
          <p:cNvSpPr>
            <a:spLocks noGrp="1"/>
          </p:cNvSpPr>
          <p:nvPr>
            <p:ph type="ctrTitle" hasCustomPrompt="1"/>
          </p:nvPr>
        </p:nvSpPr>
        <p:spPr>
          <a:xfrm>
            <a:off x="500744" y="456330"/>
            <a:ext cx="6158819" cy="731044"/>
          </a:xfrm>
        </p:spPr>
        <p:txBody>
          <a:bodyPr anchor="t">
            <a:normAutofit/>
          </a:bodyPr>
          <a:lstStyle>
            <a:lvl1pPr algn="l">
              <a:defRPr sz="2400" baseline="0">
                <a:solidFill>
                  <a:srgbClr val="746661"/>
                </a:solidFill>
                <a:latin typeface="Corbel" pitchFamily="34" charset="0"/>
              </a:defRPr>
            </a:lvl1pPr>
          </a:lstStyle>
          <a:p>
            <a:r>
              <a:rPr lang="en-US" dirty="0"/>
              <a:t>Title of Presentation or </a:t>
            </a:r>
            <a:br>
              <a:rPr lang="en-US" dirty="0"/>
            </a:br>
            <a:r>
              <a:rPr lang="en-US" dirty="0"/>
              <a:t>Thank You</a:t>
            </a:r>
          </a:p>
        </p:txBody>
      </p:sp>
      <p:sp>
        <p:nvSpPr>
          <p:cNvPr id="3" name="Subtitle 2"/>
          <p:cNvSpPr>
            <a:spLocks noGrp="1"/>
          </p:cNvSpPr>
          <p:nvPr>
            <p:ph type="subTitle" idx="1" hasCustomPrompt="1"/>
          </p:nvPr>
        </p:nvSpPr>
        <p:spPr>
          <a:xfrm>
            <a:off x="508033" y="1640669"/>
            <a:ext cx="4246533" cy="328617"/>
          </a:xfrm>
        </p:spPr>
        <p:txBody>
          <a:bodyPr>
            <a:normAutofit/>
          </a:bodyPr>
          <a:lstStyle>
            <a:lvl1pPr marL="0" indent="0" algn="l">
              <a:buNone/>
              <a:defRPr sz="1400">
                <a:solidFill>
                  <a:srgbClr val="746661"/>
                </a:solidFill>
                <a:latin typeface="Corbe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Date (00/00/0000)</a:t>
            </a:r>
          </a:p>
        </p:txBody>
      </p:sp>
      <p:pic>
        <p:nvPicPr>
          <p:cNvPr id="3074" name="Picture 2" descr="O:\MAC-SERVER\Jobs\CNM_Childrens_National_Medical_Center\12495-08_Collateral_Templates\PPT\Links\CN_Color_ba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0"/>
            <a:ext cx="9144001" cy="128588"/>
          </a:xfrm>
          <a:prstGeom prst="rect">
            <a:avLst/>
          </a:prstGeom>
          <a:noFill/>
        </p:spPr>
      </p:pic>
      <p:pic>
        <p:nvPicPr>
          <p:cNvPr id="3076" name="Picture 4" descr="O:\MAC-SERVER\Jobs\CNM_Childrens_National_Medical_Center\12495-08_Collateral_Templates\PPT\Links\CN_Red_Title_Bkg.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975246"/>
            <a:ext cx="9144000" cy="3168254"/>
          </a:xfrm>
          <a:prstGeom prst="rect">
            <a:avLst/>
          </a:prstGeom>
          <a:noFill/>
        </p:spPr>
      </p:pic>
    </p:spTree>
    <p:extLst>
      <p:ext uri="{BB962C8B-B14F-4D97-AF65-F5344CB8AC3E}">
        <p14:creationId xmlns:p14="http://schemas.microsoft.com/office/powerpoint/2010/main" val="22044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 With Photo">
    <p:bg>
      <p:bgPr>
        <a:solidFill>
          <a:schemeClr val="bg1"/>
        </a:solidFill>
        <a:effectLst/>
      </p:bgPr>
    </p:bg>
    <p:spTree>
      <p:nvGrpSpPr>
        <p:cNvPr id="1" name=""/>
        <p:cNvGrpSpPr/>
        <p:nvPr/>
      </p:nvGrpSpPr>
      <p:grpSpPr>
        <a:xfrm>
          <a:off x="0" y="0"/>
          <a:ext cx="0" cy="0"/>
          <a:chOff x="0" y="0"/>
          <a:chExt cx="0" cy="0"/>
        </a:xfrm>
      </p:grpSpPr>
      <p:pic>
        <p:nvPicPr>
          <p:cNvPr id="8" name="Picture 2" descr="O:\MAC-SERVER\Jobs\CNM_Childrens_National_Medical_Center\12495-08_Collateral_Templates\PPT\Links\CN_Pr_Solid_3C-RGB.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99300" y="144066"/>
            <a:ext cx="2044700" cy="656035"/>
          </a:xfrm>
          <a:prstGeom prst="rect">
            <a:avLst/>
          </a:prstGeom>
          <a:noFill/>
        </p:spPr>
      </p:pic>
      <p:sp>
        <p:nvSpPr>
          <p:cNvPr id="2" name="Title 1"/>
          <p:cNvSpPr>
            <a:spLocks noGrp="1"/>
          </p:cNvSpPr>
          <p:nvPr>
            <p:ph type="ctrTitle"/>
          </p:nvPr>
        </p:nvSpPr>
        <p:spPr>
          <a:xfrm>
            <a:off x="500745" y="456330"/>
            <a:ext cx="6158819" cy="731044"/>
          </a:xfrm>
        </p:spPr>
        <p:txBody>
          <a:bodyPr anchor="t">
            <a:normAutofit/>
          </a:bodyPr>
          <a:lstStyle>
            <a:lvl1pPr algn="l">
              <a:defRPr sz="2400">
                <a:solidFill>
                  <a:srgbClr val="746661"/>
                </a:solidFill>
                <a:latin typeface="Corbel" pitchFamily="34"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508033" y="1640669"/>
            <a:ext cx="4246533" cy="328617"/>
          </a:xfrm>
        </p:spPr>
        <p:txBody>
          <a:bodyPr>
            <a:normAutofit/>
          </a:bodyPr>
          <a:lstStyle>
            <a:lvl1pPr marL="0" indent="0" algn="l">
              <a:buNone/>
              <a:defRPr sz="1400">
                <a:solidFill>
                  <a:srgbClr val="746661"/>
                </a:solidFill>
                <a:latin typeface="Corbe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Date (00/00/0000)</a:t>
            </a:r>
          </a:p>
        </p:txBody>
      </p:sp>
      <p:pic>
        <p:nvPicPr>
          <p:cNvPr id="3074" name="Picture 2" descr="O:\MAC-SERVER\Jobs\CNM_Childrens_National_Medical_Center\12495-08_Collateral_Templates\PPT\Links\CN_Color_ba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0"/>
            <a:ext cx="9144001" cy="128588"/>
          </a:xfrm>
          <a:prstGeom prst="rect">
            <a:avLst/>
          </a:prstGeom>
          <a:noFill/>
        </p:spPr>
      </p:pic>
      <p:sp>
        <p:nvSpPr>
          <p:cNvPr id="9" name="Picture Placeholder 8"/>
          <p:cNvSpPr>
            <a:spLocks noGrp="1"/>
          </p:cNvSpPr>
          <p:nvPr>
            <p:ph type="pic" sz="quarter" idx="10"/>
          </p:nvPr>
        </p:nvSpPr>
        <p:spPr>
          <a:xfrm>
            <a:off x="0" y="1977628"/>
            <a:ext cx="9144000" cy="3165872"/>
          </a:xfrm>
        </p:spPr>
        <p:txBody>
          <a:bodyPr/>
          <a:lstStyle/>
          <a:p>
            <a:r>
              <a:rPr lang="en-US"/>
              <a:t>Click icon to add picture</a:t>
            </a:r>
          </a:p>
        </p:txBody>
      </p:sp>
    </p:spTree>
    <p:extLst>
      <p:ext uri="{BB962C8B-B14F-4D97-AF65-F5344CB8AC3E}">
        <p14:creationId xmlns:p14="http://schemas.microsoft.com/office/powerpoint/2010/main" val="2414300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reaker Slide - Red">
    <p:spTree>
      <p:nvGrpSpPr>
        <p:cNvPr id="1" name=""/>
        <p:cNvGrpSpPr/>
        <p:nvPr/>
      </p:nvGrpSpPr>
      <p:grpSpPr>
        <a:xfrm>
          <a:off x="0" y="0"/>
          <a:ext cx="0" cy="0"/>
          <a:chOff x="0" y="0"/>
          <a:chExt cx="0" cy="0"/>
        </a:xfrm>
      </p:grpSpPr>
      <p:pic>
        <p:nvPicPr>
          <p:cNvPr id="4099" name="Picture 3" descr="O:\MAC-SERVER\Jobs\CNM_Childrens_National_Medical_Center\12495-08_Collateral_Templates\PPT\Links\CN_Red_DivBkg.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28385"/>
            <a:ext cx="9144001" cy="3990976"/>
          </a:xfrm>
          <a:prstGeom prst="rect">
            <a:avLst/>
          </a:prstGeom>
          <a:noFill/>
        </p:spPr>
      </p:pic>
      <p:sp>
        <p:nvSpPr>
          <p:cNvPr id="2" name="Title 1"/>
          <p:cNvSpPr>
            <a:spLocks noGrp="1"/>
          </p:cNvSpPr>
          <p:nvPr>
            <p:ph type="ctrTitle"/>
          </p:nvPr>
        </p:nvSpPr>
        <p:spPr>
          <a:xfrm>
            <a:off x="685800" y="705351"/>
            <a:ext cx="7772400" cy="1102519"/>
          </a:xfrm>
        </p:spPr>
        <p:txBody>
          <a:bodyPr anchor="t">
            <a:normAutofit/>
          </a:bodyPr>
          <a:lstStyle>
            <a:lvl1pPr algn="l">
              <a:defRPr sz="2800" i="0">
                <a:solidFill>
                  <a:schemeClr val="bg1"/>
                </a:solidFill>
                <a:latin typeface="Corbel" pitchFamily="34"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508908" y="4767263"/>
            <a:ext cx="2133600" cy="273844"/>
          </a:xfrm>
        </p:spPr>
        <p:txBody>
          <a:bodyPr/>
          <a:lstStyle>
            <a:lvl1pPr algn="l">
              <a:defRPr sz="1050">
                <a:latin typeface="Corbel" pitchFamily="34" charset="0"/>
              </a:defRPr>
            </a:lvl1pPr>
          </a:lstStyle>
          <a:p>
            <a:fld id="{2AB9CB73-7258-419F-AC4D-CFFB26279193}" type="slidenum">
              <a:rPr lang="en-US" smtClean="0">
                <a:solidFill>
                  <a:prstClr val="black">
                    <a:tint val="75000"/>
                  </a:prstClr>
                </a:solidFill>
              </a:rPr>
              <a:pPr/>
              <a:t>‹#›</a:t>
            </a:fld>
            <a:endParaRPr lang="en-US">
              <a:solidFill>
                <a:prstClr val="black">
                  <a:tint val="75000"/>
                </a:prstClr>
              </a:solidFill>
            </a:endParaRPr>
          </a:p>
        </p:txBody>
      </p:sp>
      <p:pic>
        <p:nvPicPr>
          <p:cNvPr id="4100" name="Picture 4" descr="O:\MAC-SERVER\Jobs\CNM_Childrens_National_Medical_Center\12495-08_Collateral_Templates\PPT\Links\CN_Pr_Solid_3C-RGB.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99300" y="4379144"/>
            <a:ext cx="2044700" cy="656034"/>
          </a:xfrm>
          <a:prstGeom prst="rect">
            <a:avLst/>
          </a:prstGeom>
          <a:noFill/>
        </p:spPr>
      </p:pic>
    </p:spTree>
    <p:extLst>
      <p:ext uri="{BB962C8B-B14F-4D97-AF65-F5344CB8AC3E}">
        <p14:creationId xmlns:p14="http://schemas.microsoft.com/office/powerpoint/2010/main" val="1947782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pic>
        <p:nvPicPr>
          <p:cNvPr id="6" name="Picture 3" descr="O:\MAC-SERVER\Jobs\CNM_Childrens_National_Medical_Center\12495-08_Collateral_Templates\PPT\Links\CN_Red_DivBkg.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 y="133350"/>
            <a:ext cx="9144001" cy="3990976"/>
          </a:xfrm>
          <a:prstGeom prst="rect">
            <a:avLst/>
          </a:prstGeom>
          <a:noFill/>
        </p:spPr>
      </p:pic>
      <p:sp>
        <p:nvSpPr>
          <p:cNvPr id="2" name="Title 1"/>
          <p:cNvSpPr>
            <a:spLocks noGrp="1"/>
          </p:cNvSpPr>
          <p:nvPr>
            <p:ph type="title"/>
          </p:nvPr>
        </p:nvSpPr>
        <p:spPr>
          <a:xfrm>
            <a:off x="457200" y="1063229"/>
            <a:ext cx="8229600" cy="857250"/>
          </a:xfrm>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December 19, 2013</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61281D-9F8F-594E-B822-3F45196461E9}" type="slidenum">
              <a:rPr lang="en-US" smtClean="0"/>
              <a:pPr/>
              <a:t>‹#›</a:t>
            </a:fld>
            <a:endParaRPr lang="en-US" dirty="0"/>
          </a:p>
        </p:txBody>
      </p:sp>
      <p:pic>
        <p:nvPicPr>
          <p:cNvPr id="7"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178040" y="4306826"/>
            <a:ext cx="1719072" cy="740979"/>
          </a:xfrm>
          <a:prstGeom prst="rect">
            <a:avLst/>
          </a:prstGeom>
          <a:noFill/>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reaker Slide - Taupe">
    <p:spTree>
      <p:nvGrpSpPr>
        <p:cNvPr id="1" name=""/>
        <p:cNvGrpSpPr/>
        <p:nvPr/>
      </p:nvGrpSpPr>
      <p:grpSpPr>
        <a:xfrm>
          <a:off x="0" y="0"/>
          <a:ext cx="0" cy="0"/>
          <a:chOff x="0" y="0"/>
          <a:chExt cx="0" cy="0"/>
        </a:xfrm>
      </p:grpSpPr>
      <p:pic>
        <p:nvPicPr>
          <p:cNvPr id="5122" name="Picture 2" descr="O:\MAC-SERVER\Jobs\CNM_Childrens_National_Medical_Center\12495-08_Collateral_Templates\PPT\Links\CN_Taupe_DivBkg.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34507"/>
            <a:ext cx="9144001" cy="3990975"/>
          </a:xfrm>
          <a:prstGeom prst="rect">
            <a:avLst/>
          </a:prstGeom>
          <a:noFill/>
        </p:spPr>
      </p:pic>
      <p:sp>
        <p:nvSpPr>
          <p:cNvPr id="2" name="Title 1"/>
          <p:cNvSpPr>
            <a:spLocks noGrp="1"/>
          </p:cNvSpPr>
          <p:nvPr>
            <p:ph type="ctrTitle"/>
          </p:nvPr>
        </p:nvSpPr>
        <p:spPr>
          <a:xfrm>
            <a:off x="685800" y="705689"/>
            <a:ext cx="7772400" cy="1102519"/>
          </a:xfrm>
        </p:spPr>
        <p:txBody>
          <a:bodyPr anchor="t">
            <a:normAutofit/>
          </a:bodyPr>
          <a:lstStyle>
            <a:lvl1pPr algn="l">
              <a:defRPr sz="2800" i="0">
                <a:solidFill>
                  <a:schemeClr val="bg1"/>
                </a:solidFill>
                <a:latin typeface="Corbel" pitchFamily="34"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508908" y="4767263"/>
            <a:ext cx="2133600" cy="273844"/>
          </a:xfrm>
        </p:spPr>
        <p:txBody>
          <a:bodyPr/>
          <a:lstStyle>
            <a:lvl1pPr algn="l">
              <a:defRPr sz="1050">
                <a:latin typeface="Corbel" pitchFamily="34" charset="0"/>
              </a:defRPr>
            </a:lvl1pPr>
          </a:lstStyle>
          <a:p>
            <a:fld id="{2AB9CB73-7258-419F-AC4D-CFFB26279193}" type="slidenum">
              <a:rPr lang="en-US" smtClean="0">
                <a:solidFill>
                  <a:prstClr val="black">
                    <a:tint val="75000"/>
                  </a:prstClr>
                </a:solidFill>
              </a:rPr>
              <a:pPr/>
              <a:t>‹#›</a:t>
            </a:fld>
            <a:endParaRPr lang="en-US">
              <a:solidFill>
                <a:prstClr val="black">
                  <a:tint val="75000"/>
                </a:prstClr>
              </a:solidFill>
            </a:endParaRPr>
          </a:p>
        </p:txBody>
      </p:sp>
      <p:pic>
        <p:nvPicPr>
          <p:cNvPr id="4100" name="Picture 4" descr="O:\MAC-SERVER\Jobs\CNM_Childrens_National_Medical_Center\12495-08_Collateral_Templates\PPT\Links\CN_Pr_Solid_3C-RGB.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99300" y="4379144"/>
            <a:ext cx="2044700" cy="656034"/>
          </a:xfrm>
          <a:prstGeom prst="rect">
            <a:avLst/>
          </a:prstGeom>
          <a:noFill/>
        </p:spPr>
      </p:pic>
    </p:spTree>
    <p:extLst>
      <p:ext uri="{BB962C8B-B14F-4D97-AF65-F5344CB8AC3E}">
        <p14:creationId xmlns:p14="http://schemas.microsoft.com/office/powerpoint/2010/main" val="2253260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 One Column">
    <p:spTree>
      <p:nvGrpSpPr>
        <p:cNvPr id="1" name=""/>
        <p:cNvGrpSpPr/>
        <p:nvPr/>
      </p:nvGrpSpPr>
      <p:grpSpPr>
        <a:xfrm>
          <a:off x="0" y="0"/>
          <a:ext cx="0" cy="0"/>
          <a:chOff x="0" y="0"/>
          <a:chExt cx="0" cy="0"/>
        </a:xfrm>
      </p:grpSpPr>
      <p:pic>
        <p:nvPicPr>
          <p:cNvPr id="7170" name="Picture 2" descr="O:\MAC-SERVER\Jobs\CNM_Childrens_National_Medical_Center\12495-08_Collateral_Templates\PPT\Links\CN_Pr_Solid_3C-RGB.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99300" y="4379144"/>
            <a:ext cx="2044700" cy="656034"/>
          </a:xfrm>
          <a:prstGeom prst="rect">
            <a:avLst/>
          </a:prstGeom>
          <a:noFill/>
        </p:spPr>
      </p:pic>
      <p:sp>
        <p:nvSpPr>
          <p:cNvPr id="2" name="Title 1"/>
          <p:cNvSpPr>
            <a:spLocks noGrp="1"/>
          </p:cNvSpPr>
          <p:nvPr>
            <p:ph type="title" hasCustomPrompt="1"/>
          </p:nvPr>
        </p:nvSpPr>
        <p:spPr>
          <a:xfrm>
            <a:off x="498020" y="271431"/>
            <a:ext cx="8229600" cy="502444"/>
          </a:xfrm>
        </p:spPr>
        <p:txBody>
          <a:bodyPr anchor="t">
            <a:normAutofit/>
          </a:bodyPr>
          <a:lstStyle>
            <a:lvl1pPr algn="l">
              <a:defRPr sz="2400">
                <a:solidFill>
                  <a:srgbClr val="DA291C"/>
                </a:solidFill>
                <a:latin typeface="Corbel" pitchFamily="34" charset="0"/>
              </a:defRPr>
            </a:lvl1pPr>
          </a:lstStyle>
          <a:p>
            <a:r>
              <a:rPr lang="en-US" dirty="0"/>
              <a:t>Headline or Title</a:t>
            </a:r>
          </a:p>
        </p:txBody>
      </p:sp>
      <p:sp>
        <p:nvSpPr>
          <p:cNvPr id="6" name="Slide Number Placeholder 5"/>
          <p:cNvSpPr>
            <a:spLocks noGrp="1"/>
          </p:cNvSpPr>
          <p:nvPr>
            <p:ph type="sldNum" sz="quarter" idx="12"/>
          </p:nvPr>
        </p:nvSpPr>
        <p:spPr/>
        <p:txBody>
          <a:bodyPr/>
          <a:lstStyle/>
          <a:p>
            <a:fld id="{2AB9CB73-7258-419F-AC4D-CFFB2627919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128588"/>
          </a:xfrm>
          <a:prstGeom prst="rect">
            <a:avLst/>
          </a:prstGeom>
          <a:noFill/>
        </p:spPr>
      </p:pic>
      <p:sp>
        <p:nvSpPr>
          <p:cNvPr id="10" name="Text Placeholder 9"/>
          <p:cNvSpPr>
            <a:spLocks noGrp="1"/>
          </p:cNvSpPr>
          <p:nvPr>
            <p:ph type="body" sz="quarter" idx="13" hasCustomPrompt="1"/>
          </p:nvPr>
        </p:nvSpPr>
        <p:spPr>
          <a:xfrm>
            <a:off x="511175" y="983457"/>
            <a:ext cx="8223307" cy="3340918"/>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a:t>Body Copy and Bullets: Corbel Regular (16pt.), Subheads: Corbel Bold (20pt.)</a:t>
            </a:r>
          </a:p>
          <a:p>
            <a:pPr lvl="1"/>
            <a:r>
              <a:rPr lang="en-US" dirty="0"/>
              <a:t>Second level</a:t>
            </a:r>
          </a:p>
        </p:txBody>
      </p:sp>
    </p:spTree>
    <p:extLst>
      <p:ext uri="{BB962C8B-B14F-4D97-AF65-F5344CB8AC3E}">
        <p14:creationId xmlns:p14="http://schemas.microsoft.com/office/powerpoint/2010/main" val="1459051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 Two Column">
    <p:spTree>
      <p:nvGrpSpPr>
        <p:cNvPr id="1" name=""/>
        <p:cNvGrpSpPr/>
        <p:nvPr/>
      </p:nvGrpSpPr>
      <p:grpSpPr>
        <a:xfrm>
          <a:off x="0" y="0"/>
          <a:ext cx="0" cy="0"/>
          <a:chOff x="0" y="0"/>
          <a:chExt cx="0" cy="0"/>
        </a:xfrm>
      </p:grpSpPr>
      <p:pic>
        <p:nvPicPr>
          <p:cNvPr id="7170" name="Picture 2" descr="O:\MAC-SERVER\Jobs\CNM_Childrens_National_Medical_Center\12495-08_Collateral_Templates\PPT\Links\CN_Pr_Solid_3C-RGB.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99300" y="4379144"/>
            <a:ext cx="2044700" cy="656034"/>
          </a:xfrm>
          <a:prstGeom prst="rect">
            <a:avLst/>
          </a:prstGeom>
          <a:noFill/>
        </p:spPr>
      </p:pic>
      <p:sp>
        <p:nvSpPr>
          <p:cNvPr id="2" name="Title 1"/>
          <p:cNvSpPr>
            <a:spLocks noGrp="1"/>
          </p:cNvSpPr>
          <p:nvPr>
            <p:ph type="title" hasCustomPrompt="1"/>
          </p:nvPr>
        </p:nvSpPr>
        <p:spPr>
          <a:xfrm>
            <a:off x="498020" y="271431"/>
            <a:ext cx="8229600" cy="502444"/>
          </a:xfrm>
        </p:spPr>
        <p:txBody>
          <a:bodyPr anchor="t">
            <a:normAutofit/>
          </a:bodyPr>
          <a:lstStyle>
            <a:lvl1pPr algn="l">
              <a:defRPr sz="2400">
                <a:solidFill>
                  <a:srgbClr val="DA291C"/>
                </a:solidFill>
                <a:latin typeface="Corbel" pitchFamily="34" charset="0"/>
              </a:defRPr>
            </a:lvl1pPr>
          </a:lstStyle>
          <a:p>
            <a:r>
              <a:rPr lang="en-US" dirty="0"/>
              <a:t>Headline or Title</a:t>
            </a:r>
          </a:p>
        </p:txBody>
      </p:sp>
      <p:sp>
        <p:nvSpPr>
          <p:cNvPr id="6" name="Slide Number Placeholder 5"/>
          <p:cNvSpPr>
            <a:spLocks noGrp="1"/>
          </p:cNvSpPr>
          <p:nvPr>
            <p:ph type="sldNum" sz="quarter" idx="12"/>
          </p:nvPr>
        </p:nvSpPr>
        <p:spPr/>
        <p:txBody>
          <a:bodyPr/>
          <a:lstStyle/>
          <a:p>
            <a:fld id="{2AB9CB73-7258-419F-AC4D-CFFB2627919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128588"/>
          </a:xfrm>
          <a:prstGeom prst="rect">
            <a:avLst/>
          </a:prstGeom>
          <a:noFill/>
        </p:spPr>
      </p:pic>
      <p:sp>
        <p:nvSpPr>
          <p:cNvPr id="10" name="Text Placeholder 9"/>
          <p:cNvSpPr>
            <a:spLocks noGrp="1"/>
          </p:cNvSpPr>
          <p:nvPr>
            <p:ph type="body" sz="quarter" idx="13" hasCustomPrompt="1"/>
          </p:nvPr>
        </p:nvSpPr>
        <p:spPr>
          <a:xfrm>
            <a:off x="511175" y="983457"/>
            <a:ext cx="3914773" cy="3340918"/>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a:t>Body Copy and Bullets: Corbel Regular (16pt.), Subheads: Corbel Bold (20pt.)</a:t>
            </a:r>
          </a:p>
          <a:p>
            <a:pPr lvl="1"/>
            <a:r>
              <a:rPr lang="en-US" dirty="0"/>
              <a:t>Second level</a:t>
            </a:r>
          </a:p>
        </p:txBody>
      </p:sp>
      <p:sp>
        <p:nvSpPr>
          <p:cNvPr id="7" name="Text Placeholder 9"/>
          <p:cNvSpPr>
            <a:spLocks noGrp="1"/>
          </p:cNvSpPr>
          <p:nvPr>
            <p:ph type="body" sz="quarter" idx="14" hasCustomPrompt="1"/>
          </p:nvPr>
        </p:nvSpPr>
        <p:spPr>
          <a:xfrm>
            <a:off x="4795896" y="983435"/>
            <a:ext cx="3914773" cy="3340918"/>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a:t>Body Copy and Bullets: Corbel Regular (16pt.), Subheads: Corbel Bold (20pt.)</a:t>
            </a:r>
          </a:p>
          <a:p>
            <a:pPr lvl="1"/>
            <a:r>
              <a:rPr lang="en-US" dirty="0"/>
              <a:t>Second level</a:t>
            </a:r>
          </a:p>
        </p:txBody>
      </p:sp>
    </p:spTree>
    <p:extLst>
      <p:ext uri="{BB962C8B-B14F-4D97-AF65-F5344CB8AC3E}">
        <p14:creationId xmlns:p14="http://schemas.microsoft.com/office/powerpoint/2010/main" val="1586543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 With Photo">
    <p:spTree>
      <p:nvGrpSpPr>
        <p:cNvPr id="1" name=""/>
        <p:cNvGrpSpPr/>
        <p:nvPr/>
      </p:nvGrpSpPr>
      <p:grpSpPr>
        <a:xfrm>
          <a:off x="0" y="0"/>
          <a:ext cx="0" cy="0"/>
          <a:chOff x="0" y="0"/>
          <a:chExt cx="0" cy="0"/>
        </a:xfrm>
      </p:grpSpPr>
      <p:pic>
        <p:nvPicPr>
          <p:cNvPr id="7170" name="Picture 2" descr="O:\MAC-SERVER\Jobs\CNM_Childrens_National_Medical_Center\12495-08_Collateral_Templates\PPT\Links\CN_Pr_Solid_3C-RGB.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99300" y="4379144"/>
            <a:ext cx="2044700" cy="656034"/>
          </a:xfrm>
          <a:prstGeom prst="rect">
            <a:avLst/>
          </a:prstGeom>
          <a:noFill/>
        </p:spPr>
      </p:pic>
      <p:sp>
        <p:nvSpPr>
          <p:cNvPr id="2" name="Title 1"/>
          <p:cNvSpPr>
            <a:spLocks noGrp="1"/>
          </p:cNvSpPr>
          <p:nvPr>
            <p:ph type="title" hasCustomPrompt="1"/>
          </p:nvPr>
        </p:nvSpPr>
        <p:spPr>
          <a:xfrm>
            <a:off x="498020" y="271431"/>
            <a:ext cx="8229600" cy="502444"/>
          </a:xfrm>
        </p:spPr>
        <p:txBody>
          <a:bodyPr anchor="t">
            <a:normAutofit/>
          </a:bodyPr>
          <a:lstStyle>
            <a:lvl1pPr algn="l">
              <a:defRPr sz="2400">
                <a:solidFill>
                  <a:srgbClr val="DA291C"/>
                </a:solidFill>
                <a:latin typeface="Corbel" pitchFamily="34" charset="0"/>
              </a:defRPr>
            </a:lvl1pPr>
          </a:lstStyle>
          <a:p>
            <a:r>
              <a:rPr lang="en-US" dirty="0"/>
              <a:t>Headline or Title</a:t>
            </a:r>
          </a:p>
        </p:txBody>
      </p:sp>
      <p:sp>
        <p:nvSpPr>
          <p:cNvPr id="6" name="Slide Number Placeholder 5"/>
          <p:cNvSpPr>
            <a:spLocks noGrp="1"/>
          </p:cNvSpPr>
          <p:nvPr>
            <p:ph type="sldNum" sz="quarter" idx="12"/>
          </p:nvPr>
        </p:nvSpPr>
        <p:spPr/>
        <p:txBody>
          <a:bodyPr/>
          <a:lstStyle/>
          <a:p>
            <a:fld id="{2AB9CB73-7258-419F-AC4D-CFFB2627919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128588"/>
          </a:xfrm>
          <a:prstGeom prst="rect">
            <a:avLst/>
          </a:prstGeom>
          <a:noFill/>
        </p:spPr>
      </p:pic>
      <p:sp>
        <p:nvSpPr>
          <p:cNvPr id="10" name="Text Placeholder 9"/>
          <p:cNvSpPr>
            <a:spLocks noGrp="1"/>
          </p:cNvSpPr>
          <p:nvPr>
            <p:ph type="body" sz="quarter" idx="13" hasCustomPrompt="1"/>
          </p:nvPr>
        </p:nvSpPr>
        <p:spPr>
          <a:xfrm>
            <a:off x="511175" y="983457"/>
            <a:ext cx="6148389" cy="3340918"/>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a:t>Body Copy and Bullets: Corbel Regular (16pt.), Subheads: Corbel Bold (20pt.)</a:t>
            </a:r>
          </a:p>
          <a:p>
            <a:pPr lvl="1"/>
            <a:r>
              <a:rPr lang="en-US" dirty="0"/>
              <a:t>Second level</a:t>
            </a:r>
          </a:p>
        </p:txBody>
      </p:sp>
      <p:sp>
        <p:nvSpPr>
          <p:cNvPr id="8" name="Picture Placeholder 7"/>
          <p:cNvSpPr>
            <a:spLocks noGrp="1"/>
          </p:cNvSpPr>
          <p:nvPr>
            <p:ph type="pic" sz="quarter" idx="14"/>
          </p:nvPr>
        </p:nvSpPr>
        <p:spPr>
          <a:xfrm>
            <a:off x="7054885" y="983457"/>
            <a:ext cx="2089116" cy="3340918"/>
          </a:xfrm>
        </p:spPr>
        <p:txBody>
          <a:bodyPr/>
          <a:lstStyle/>
          <a:p>
            <a:r>
              <a:rPr lang="en-US"/>
              <a:t>Click icon to add picture</a:t>
            </a:r>
          </a:p>
        </p:txBody>
      </p:sp>
    </p:spTree>
    <p:extLst>
      <p:ext uri="{BB962C8B-B14F-4D97-AF65-F5344CB8AC3E}">
        <p14:creationId xmlns:p14="http://schemas.microsoft.com/office/powerpoint/2010/main" val="3918227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 Full Photo">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983457"/>
            <a:ext cx="9144000" cy="3340894"/>
          </a:xfrm>
        </p:spPr>
        <p:txBody>
          <a:bodyPr/>
          <a:lstStyle/>
          <a:p>
            <a:r>
              <a:rPr lang="en-US"/>
              <a:t>Click icon to add picture</a:t>
            </a:r>
          </a:p>
        </p:txBody>
      </p:sp>
      <p:pic>
        <p:nvPicPr>
          <p:cNvPr id="7170" name="Picture 2" descr="O:\MAC-SERVER\Jobs\CNM_Childrens_National_Medical_Center\12495-08_Collateral_Templates\PPT\Links\CN_Pr_Solid_3C-RGB.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99300" y="4379144"/>
            <a:ext cx="2044700" cy="656034"/>
          </a:xfrm>
          <a:prstGeom prst="rect">
            <a:avLst/>
          </a:prstGeom>
          <a:noFill/>
        </p:spPr>
      </p:pic>
      <p:sp>
        <p:nvSpPr>
          <p:cNvPr id="2" name="Title 1"/>
          <p:cNvSpPr>
            <a:spLocks noGrp="1"/>
          </p:cNvSpPr>
          <p:nvPr>
            <p:ph type="title" hasCustomPrompt="1"/>
          </p:nvPr>
        </p:nvSpPr>
        <p:spPr>
          <a:xfrm>
            <a:off x="498020" y="271431"/>
            <a:ext cx="8229600" cy="502444"/>
          </a:xfrm>
        </p:spPr>
        <p:txBody>
          <a:bodyPr anchor="t">
            <a:normAutofit/>
          </a:bodyPr>
          <a:lstStyle>
            <a:lvl1pPr algn="l">
              <a:defRPr sz="2400">
                <a:solidFill>
                  <a:srgbClr val="DA291C"/>
                </a:solidFill>
                <a:latin typeface="Corbel" pitchFamily="34" charset="0"/>
              </a:defRPr>
            </a:lvl1pPr>
          </a:lstStyle>
          <a:p>
            <a:r>
              <a:rPr lang="en-US" dirty="0"/>
              <a:t>Headline or Title</a:t>
            </a:r>
          </a:p>
        </p:txBody>
      </p:sp>
      <p:sp>
        <p:nvSpPr>
          <p:cNvPr id="6" name="Slide Number Placeholder 5"/>
          <p:cNvSpPr>
            <a:spLocks noGrp="1"/>
          </p:cNvSpPr>
          <p:nvPr>
            <p:ph type="sldNum" sz="quarter" idx="12"/>
          </p:nvPr>
        </p:nvSpPr>
        <p:spPr/>
        <p:txBody>
          <a:bodyPr/>
          <a:lstStyle/>
          <a:p>
            <a:fld id="{2AB9CB73-7258-419F-AC4D-CFFB2627919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128588"/>
          </a:xfrm>
          <a:prstGeom prst="rect">
            <a:avLst/>
          </a:prstGeom>
          <a:noFill/>
        </p:spPr>
      </p:pic>
    </p:spTree>
    <p:extLst>
      <p:ext uri="{BB962C8B-B14F-4D97-AF65-F5344CB8AC3E}">
        <p14:creationId xmlns:p14="http://schemas.microsoft.com/office/powerpoint/2010/main" val="16284640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 One Column (Taupe)">
    <p:spTree>
      <p:nvGrpSpPr>
        <p:cNvPr id="1" name=""/>
        <p:cNvGrpSpPr/>
        <p:nvPr/>
      </p:nvGrpSpPr>
      <p:grpSpPr>
        <a:xfrm>
          <a:off x="0" y="0"/>
          <a:ext cx="0" cy="0"/>
          <a:chOff x="0" y="0"/>
          <a:chExt cx="0" cy="0"/>
        </a:xfrm>
      </p:grpSpPr>
      <p:sp>
        <p:nvSpPr>
          <p:cNvPr id="7" name="Rectangle 6"/>
          <p:cNvSpPr/>
          <p:nvPr/>
        </p:nvSpPr>
        <p:spPr>
          <a:xfrm>
            <a:off x="0" y="873896"/>
            <a:ext cx="9144000" cy="3477863"/>
          </a:xfrm>
          <a:prstGeom prst="rect">
            <a:avLst/>
          </a:prstGeom>
          <a:solidFill>
            <a:srgbClr val="F0E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7170" name="Picture 2" descr="O:\MAC-SERVER\Jobs\CNM_Childrens_National_Medical_Center\12495-08_Collateral_Templates\PPT\Links\CN_Pr_Solid_3C-RGB.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99300" y="4379144"/>
            <a:ext cx="2044700" cy="656034"/>
          </a:xfrm>
          <a:prstGeom prst="rect">
            <a:avLst/>
          </a:prstGeom>
          <a:noFill/>
        </p:spPr>
      </p:pic>
      <p:sp>
        <p:nvSpPr>
          <p:cNvPr id="2" name="Title 1"/>
          <p:cNvSpPr>
            <a:spLocks noGrp="1"/>
          </p:cNvSpPr>
          <p:nvPr>
            <p:ph type="title" hasCustomPrompt="1"/>
          </p:nvPr>
        </p:nvSpPr>
        <p:spPr>
          <a:xfrm>
            <a:off x="498020" y="271431"/>
            <a:ext cx="8229600" cy="502444"/>
          </a:xfrm>
        </p:spPr>
        <p:txBody>
          <a:bodyPr anchor="t">
            <a:normAutofit/>
          </a:bodyPr>
          <a:lstStyle>
            <a:lvl1pPr algn="l">
              <a:defRPr sz="2400">
                <a:solidFill>
                  <a:srgbClr val="DA291C"/>
                </a:solidFill>
                <a:latin typeface="Corbel" pitchFamily="34" charset="0"/>
              </a:defRPr>
            </a:lvl1pPr>
          </a:lstStyle>
          <a:p>
            <a:r>
              <a:rPr lang="en-US" dirty="0"/>
              <a:t>Headline or Title</a:t>
            </a:r>
          </a:p>
        </p:txBody>
      </p:sp>
      <p:sp>
        <p:nvSpPr>
          <p:cNvPr id="6" name="Slide Number Placeholder 5"/>
          <p:cNvSpPr>
            <a:spLocks noGrp="1"/>
          </p:cNvSpPr>
          <p:nvPr>
            <p:ph type="sldNum" sz="quarter" idx="12"/>
          </p:nvPr>
        </p:nvSpPr>
        <p:spPr/>
        <p:txBody>
          <a:bodyPr/>
          <a:lstStyle/>
          <a:p>
            <a:fld id="{2AB9CB73-7258-419F-AC4D-CFFB2627919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128588"/>
          </a:xfrm>
          <a:prstGeom prst="rect">
            <a:avLst/>
          </a:prstGeom>
          <a:noFill/>
        </p:spPr>
      </p:pic>
      <p:sp>
        <p:nvSpPr>
          <p:cNvPr id="10" name="Text Placeholder 9"/>
          <p:cNvSpPr>
            <a:spLocks noGrp="1"/>
          </p:cNvSpPr>
          <p:nvPr>
            <p:ph type="body" sz="quarter" idx="13" hasCustomPrompt="1"/>
          </p:nvPr>
        </p:nvSpPr>
        <p:spPr>
          <a:xfrm>
            <a:off x="511175" y="983457"/>
            <a:ext cx="8223307" cy="3203994"/>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a:t>Body Copy and Bullets: Corbel Regular (16pt.), Subheads: Corbel Bold (20pt.)</a:t>
            </a:r>
          </a:p>
          <a:p>
            <a:pPr lvl="1"/>
            <a:r>
              <a:rPr lang="en-US" dirty="0"/>
              <a:t>Second level</a:t>
            </a:r>
          </a:p>
        </p:txBody>
      </p:sp>
    </p:spTree>
    <p:extLst>
      <p:ext uri="{BB962C8B-B14F-4D97-AF65-F5344CB8AC3E}">
        <p14:creationId xmlns:p14="http://schemas.microsoft.com/office/powerpoint/2010/main" val="6758881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 With Photo (Taupe)">
    <p:spTree>
      <p:nvGrpSpPr>
        <p:cNvPr id="1" name=""/>
        <p:cNvGrpSpPr/>
        <p:nvPr/>
      </p:nvGrpSpPr>
      <p:grpSpPr>
        <a:xfrm>
          <a:off x="0" y="0"/>
          <a:ext cx="0" cy="0"/>
          <a:chOff x="0" y="0"/>
          <a:chExt cx="0" cy="0"/>
        </a:xfrm>
      </p:grpSpPr>
      <p:sp>
        <p:nvSpPr>
          <p:cNvPr id="7" name="Rectangle 6"/>
          <p:cNvSpPr/>
          <p:nvPr/>
        </p:nvSpPr>
        <p:spPr>
          <a:xfrm>
            <a:off x="0" y="873896"/>
            <a:ext cx="9144000" cy="3477863"/>
          </a:xfrm>
          <a:prstGeom prst="rect">
            <a:avLst/>
          </a:prstGeom>
          <a:solidFill>
            <a:srgbClr val="F0E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7170" name="Picture 2" descr="O:\MAC-SERVER\Jobs\CNM_Childrens_National_Medical_Center\12495-08_Collateral_Templates\PPT\Links\CN_Pr_Solid_3C-RGB.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99300" y="4379144"/>
            <a:ext cx="2044700" cy="656034"/>
          </a:xfrm>
          <a:prstGeom prst="rect">
            <a:avLst/>
          </a:prstGeom>
          <a:noFill/>
        </p:spPr>
      </p:pic>
      <p:sp>
        <p:nvSpPr>
          <p:cNvPr id="2" name="Title 1"/>
          <p:cNvSpPr>
            <a:spLocks noGrp="1"/>
          </p:cNvSpPr>
          <p:nvPr>
            <p:ph type="title" hasCustomPrompt="1"/>
          </p:nvPr>
        </p:nvSpPr>
        <p:spPr>
          <a:xfrm>
            <a:off x="498020" y="271431"/>
            <a:ext cx="8229600" cy="502444"/>
          </a:xfrm>
        </p:spPr>
        <p:txBody>
          <a:bodyPr anchor="t">
            <a:normAutofit/>
          </a:bodyPr>
          <a:lstStyle>
            <a:lvl1pPr algn="l">
              <a:defRPr sz="2400">
                <a:solidFill>
                  <a:srgbClr val="DA291C"/>
                </a:solidFill>
                <a:latin typeface="Corbel" pitchFamily="34" charset="0"/>
              </a:defRPr>
            </a:lvl1pPr>
          </a:lstStyle>
          <a:p>
            <a:r>
              <a:rPr lang="en-US" dirty="0"/>
              <a:t>Headline or Title</a:t>
            </a:r>
          </a:p>
        </p:txBody>
      </p:sp>
      <p:sp>
        <p:nvSpPr>
          <p:cNvPr id="6" name="Slide Number Placeholder 5"/>
          <p:cNvSpPr>
            <a:spLocks noGrp="1"/>
          </p:cNvSpPr>
          <p:nvPr>
            <p:ph type="sldNum" sz="quarter" idx="12"/>
          </p:nvPr>
        </p:nvSpPr>
        <p:spPr/>
        <p:txBody>
          <a:bodyPr/>
          <a:lstStyle/>
          <a:p>
            <a:fld id="{2AB9CB73-7258-419F-AC4D-CFFB2627919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128588"/>
          </a:xfrm>
          <a:prstGeom prst="rect">
            <a:avLst/>
          </a:prstGeom>
          <a:noFill/>
        </p:spPr>
      </p:pic>
      <p:sp>
        <p:nvSpPr>
          <p:cNvPr id="10" name="Text Placeholder 9"/>
          <p:cNvSpPr>
            <a:spLocks noGrp="1"/>
          </p:cNvSpPr>
          <p:nvPr>
            <p:ph type="body" sz="quarter" idx="13" hasCustomPrompt="1"/>
          </p:nvPr>
        </p:nvSpPr>
        <p:spPr>
          <a:xfrm>
            <a:off x="511175" y="983457"/>
            <a:ext cx="6148389" cy="3203994"/>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a:t>Body Copy and Bullets: Corbel Regular (16pt.), Subheads: Corbel Bold (20pt.)</a:t>
            </a:r>
          </a:p>
          <a:p>
            <a:pPr lvl="1"/>
            <a:r>
              <a:rPr lang="en-US" dirty="0"/>
              <a:t>Second level</a:t>
            </a:r>
          </a:p>
        </p:txBody>
      </p:sp>
      <p:sp>
        <p:nvSpPr>
          <p:cNvPr id="9" name="Picture Placeholder 8"/>
          <p:cNvSpPr>
            <a:spLocks noGrp="1"/>
          </p:cNvSpPr>
          <p:nvPr>
            <p:ph type="pic" sz="quarter" idx="14"/>
          </p:nvPr>
        </p:nvSpPr>
        <p:spPr>
          <a:xfrm>
            <a:off x="7056438" y="983456"/>
            <a:ext cx="2087562" cy="3176588"/>
          </a:xfrm>
        </p:spPr>
        <p:txBody>
          <a:bodyPr/>
          <a:lstStyle/>
          <a:p>
            <a:r>
              <a:rPr lang="en-US"/>
              <a:t>Click icon to add picture</a:t>
            </a:r>
          </a:p>
        </p:txBody>
      </p:sp>
    </p:spTree>
    <p:extLst>
      <p:ext uri="{BB962C8B-B14F-4D97-AF65-F5344CB8AC3E}">
        <p14:creationId xmlns:p14="http://schemas.microsoft.com/office/powerpoint/2010/main" val="5738396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8" name="Picture 7" descr="Title-0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590800" y="1597819"/>
            <a:ext cx="5867400" cy="688181"/>
          </a:xfrm>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defTabSz="914400"/>
            <a:fld id="{45F744E5-5B7F-1A44-AE86-FE88976AC375}" type="datetime4">
              <a:rPr lang="en-US" smtClean="0">
                <a:solidFill>
                  <a:prstClr val="black">
                    <a:tint val="75000"/>
                  </a:prstClr>
                </a:solidFill>
              </a:rPr>
              <a:pPr defTabSz="914400"/>
              <a:t>July 6, 2026</a:t>
            </a:fld>
            <a:endParaRPr lang="en-US">
              <a:solidFill>
                <a:prstClr val="black">
                  <a:tint val="75000"/>
                </a:prstClr>
              </a:solidFill>
            </a:endParaRPr>
          </a:p>
        </p:txBody>
      </p:sp>
      <p:sp>
        <p:nvSpPr>
          <p:cNvPr id="6" name="Slide Number Placeholder 5"/>
          <p:cNvSpPr>
            <a:spLocks noGrp="1"/>
          </p:cNvSpPr>
          <p:nvPr>
            <p:ph type="sldNum" sz="quarter" idx="12"/>
          </p:nvPr>
        </p:nvSpPr>
        <p:spPr>
          <a:xfrm>
            <a:off x="6934200" y="4767263"/>
            <a:ext cx="2133600" cy="273844"/>
          </a:xfrm>
        </p:spPr>
        <p:txBody>
          <a:bodyPr/>
          <a:lstStyle>
            <a:lvl1pPr>
              <a:defRPr>
                <a:solidFill>
                  <a:srgbClr val="FFFFFF"/>
                </a:solidFill>
              </a:defRPr>
            </a:lvl1pPr>
          </a:lstStyle>
          <a:p>
            <a:fld id="{D3F8C041-0C5D-2542-BA56-2F135B42574C}" type="slidenum">
              <a:rPr lang="en-US" smtClean="0"/>
              <a:pPr/>
              <a:t>‹#›</a:t>
            </a:fld>
            <a:endParaRPr lang="en-US" dirty="0"/>
          </a:p>
        </p:txBody>
      </p:sp>
      <p:pic>
        <p:nvPicPr>
          <p:cNvPr id="7" name="Picture 2" descr="O:\MAC-SERVER\Jobs\CNM_Childrens_National_Medical_Center\12495-08_Collateral_Templates\PPT\Links\CN_Pr_Solid_3C-RGB_NEW.jp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099300" y="141480"/>
            <a:ext cx="2044700" cy="656034"/>
          </a:xfrm>
          <a:prstGeom prst="rect">
            <a:avLst/>
          </a:prstGeom>
          <a:noFill/>
        </p:spPr>
      </p:pic>
    </p:spTree>
    <p:extLst>
      <p:ext uri="{BB962C8B-B14F-4D97-AF65-F5344CB8AC3E}">
        <p14:creationId xmlns:p14="http://schemas.microsoft.com/office/powerpoint/2010/main" val="36477792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987559"/>
            <a:ext cx="6324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3F8C041-0C5D-2542-BA56-2F135B42574C}" type="slidenum">
              <a:rPr lang="en-US" smtClean="0">
                <a:solidFill>
                  <a:prstClr val="black">
                    <a:tint val="75000"/>
                  </a:prstClr>
                </a:solidFill>
              </a:rPr>
              <a:pPr/>
              <a:t>‹#›</a:t>
            </a:fld>
            <a:endParaRPr lang="en-US">
              <a:solidFill>
                <a:prstClr val="black">
                  <a:tint val="75000"/>
                </a:prstClr>
              </a:solidFill>
            </a:endParaRPr>
          </a:p>
        </p:txBody>
      </p:sp>
      <p:sp>
        <p:nvSpPr>
          <p:cNvPr id="7" name="Picture Placeholder 7"/>
          <p:cNvSpPr>
            <a:spLocks noGrp="1"/>
          </p:cNvSpPr>
          <p:nvPr>
            <p:ph type="pic" sz="quarter" idx="14"/>
          </p:nvPr>
        </p:nvSpPr>
        <p:spPr>
          <a:xfrm>
            <a:off x="7054885" y="983457"/>
            <a:ext cx="2089116" cy="3340918"/>
          </a:xfrm>
        </p:spPr>
        <p:txBody>
          <a:bodyPr/>
          <a:lstStyle/>
          <a:p>
            <a:r>
              <a:rPr lang="en-US"/>
              <a:t>Click icon to add picture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0035" y="4612605"/>
            <a:ext cx="1444757" cy="445172"/>
          </a:xfrm>
          <a:prstGeom prst="rect">
            <a:avLst/>
          </a:prstGeom>
        </p:spPr>
      </p:pic>
    </p:spTree>
    <p:extLst>
      <p:ext uri="{BB962C8B-B14F-4D97-AF65-F5344CB8AC3E}">
        <p14:creationId xmlns:p14="http://schemas.microsoft.com/office/powerpoint/2010/main" val="3852678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pPr defTabSz="914400"/>
            <a:fld id="{7929E820-532E-4FBD-8808-BADCF2CB2A7B}" type="datetimeFigureOut">
              <a:rPr lang="en-US" smtClean="0">
                <a:solidFill>
                  <a:prstClr val="black"/>
                </a:solidFill>
              </a:rPr>
              <a:pPr defTabSz="914400"/>
              <a:t>7/6/2026</a:t>
            </a:fld>
            <a:endParaRPr lang="en-US">
              <a:solidFill>
                <a:prstClr val="black"/>
              </a:solidFill>
            </a:endParaRPr>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pPr defTabSz="914400"/>
            <a:endParaRPr lang="en-US">
              <a:solidFill>
                <a:prstClr val="black"/>
              </a:solidFill>
            </a:endParaRPr>
          </a:p>
        </p:txBody>
      </p:sp>
      <p:sp>
        <p:nvSpPr>
          <p:cNvPr id="5" name="Slide Number Placeholder 4"/>
          <p:cNvSpPr>
            <a:spLocks noGrp="1"/>
          </p:cNvSpPr>
          <p:nvPr>
            <p:ph type="sldNum" sz="quarter" idx="12"/>
          </p:nvPr>
        </p:nvSpPr>
        <p:spPr/>
        <p:txBody>
          <a:bodyPr/>
          <a:lstStyle/>
          <a:p>
            <a:fld id="{2AB9CB73-7258-419F-AC4D-CFFB262791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8720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6" name="Picture 2" descr="O:\MAC-SERVER\Jobs\CNM_Childrens_National_Medical_Center\12495-08_Collateral_Templates\PPT\Links\CN_Taupe_DivBkg.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 y="133352"/>
            <a:ext cx="9144001" cy="3990975"/>
          </a:xfrm>
          <a:prstGeom prst="rect">
            <a:avLst/>
          </a:prstGeom>
          <a:noFill/>
        </p:spPr>
      </p:pic>
      <p:sp>
        <p:nvSpPr>
          <p:cNvPr id="3" name="Date Placeholder 2"/>
          <p:cNvSpPr>
            <a:spLocks noGrp="1"/>
          </p:cNvSpPr>
          <p:nvPr>
            <p:ph type="dt" sz="half" idx="10"/>
          </p:nvPr>
        </p:nvSpPr>
        <p:spPr/>
        <p:txBody>
          <a:bodyPr/>
          <a:lstStyle/>
          <a:p>
            <a:r>
              <a:rPr lang="en-US"/>
              <a:t>December 19, 2013</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61281D-9F8F-594E-B822-3F45196461E9}" type="slidenum">
              <a:rPr lang="en-US" smtClean="0"/>
              <a:pPr/>
              <a:t>‹#›</a:t>
            </a:fld>
            <a:endParaRPr lang="en-US" dirty="0"/>
          </a:p>
        </p:txBody>
      </p:sp>
      <p:pic>
        <p:nvPicPr>
          <p:cNvPr id="8"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178040" y="4306826"/>
            <a:ext cx="1719072" cy="740979"/>
          </a:xfrm>
          <a:prstGeom prst="rect">
            <a:avLst/>
          </a:prstGeom>
          <a:noFill/>
        </p:spPr>
      </p:pic>
      <p:sp>
        <p:nvSpPr>
          <p:cNvPr id="9" name="Title 1"/>
          <p:cNvSpPr>
            <a:spLocks noGrp="1"/>
          </p:cNvSpPr>
          <p:nvPr>
            <p:ph type="title"/>
          </p:nvPr>
        </p:nvSpPr>
        <p:spPr>
          <a:xfrm>
            <a:off x="457200" y="1063229"/>
            <a:ext cx="8229600" cy="857250"/>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Title_HD.jpg"/>
          <p:cNvPicPr>
            <a:picLocks noChangeAspect="1"/>
          </p:cNvPicPr>
          <p:nvPr userDrawn="1"/>
        </p:nvPicPr>
        <p:blipFill>
          <a:blip r:embed="rId2"/>
          <a:stretch>
            <a:fillRect/>
          </a:stretch>
        </p:blipFill>
        <p:spPr>
          <a:xfrm>
            <a:off x="4060" y="0"/>
            <a:ext cx="9135879" cy="5143500"/>
          </a:xfrm>
          <a:prstGeom prst="rect">
            <a:avLst/>
          </a:prstGeom>
        </p:spPr>
      </p:pic>
      <p:sp>
        <p:nvSpPr>
          <p:cNvPr id="4" name="Date Placeholder 3"/>
          <p:cNvSpPr>
            <a:spLocks noGrp="1"/>
          </p:cNvSpPr>
          <p:nvPr>
            <p:ph type="dt" sz="half" idx="10"/>
          </p:nvPr>
        </p:nvSpPr>
        <p:spPr/>
        <p:txBody>
          <a:bodyPr/>
          <a:lstStyle/>
          <a:p>
            <a:fld id="{C4D310C9-4F89-6640-B04F-5BBE30748352}" type="datetimeFigureOut">
              <a:rPr lang="en-US" smtClean="0"/>
              <a:t>7/6/2026</a:t>
            </a:fld>
            <a:endParaRPr lang="en-US"/>
          </a:p>
        </p:txBody>
      </p:sp>
      <p:sp>
        <p:nvSpPr>
          <p:cNvPr id="6" name="Slide Number Placeholder 5"/>
          <p:cNvSpPr>
            <a:spLocks noGrp="1"/>
          </p:cNvSpPr>
          <p:nvPr>
            <p:ph type="sldNum" sz="quarter" idx="12"/>
          </p:nvPr>
        </p:nvSpPr>
        <p:spPr>
          <a:xfrm>
            <a:off x="7099300" y="4767263"/>
            <a:ext cx="1524000" cy="273844"/>
          </a:xfrm>
        </p:spPr>
        <p:txBody>
          <a:bodyPr/>
          <a:lstStyle>
            <a:lvl1pPr>
              <a:defRPr>
                <a:solidFill>
                  <a:srgbClr val="FFFFFF"/>
                </a:solidFill>
              </a:defRPr>
            </a:lvl1pPr>
          </a:lstStyle>
          <a:p>
            <a:fld id="{7F61281D-9F8F-594E-B822-3F45196461E9}" type="slidenum">
              <a:rPr lang="en-US" smtClean="0"/>
              <a:pPr/>
              <a:t>‹#›</a:t>
            </a:fld>
            <a:endParaRPr lang="en-US"/>
          </a:p>
        </p:txBody>
      </p:sp>
      <p:sp>
        <p:nvSpPr>
          <p:cNvPr id="12" name="Text Placeholder 2"/>
          <p:cNvSpPr>
            <a:spLocks noGrp="1"/>
          </p:cNvSpPr>
          <p:nvPr>
            <p:ph type="body" idx="1"/>
          </p:nvPr>
        </p:nvSpPr>
        <p:spPr>
          <a:xfrm>
            <a:off x="3096456" y="1489366"/>
            <a:ext cx="7772400" cy="762000"/>
          </a:xfrm>
        </p:spPr>
        <p:txBody>
          <a:bodyPr anchor="t">
            <a:normAutofit/>
          </a:bodyPr>
          <a:lstStyle>
            <a:lvl1pPr marL="0" indent="0">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2050" name="Picture 2" descr="J:\PR and Marketing 2.0\Marketing\Brand Creative Assets\All Logos\2019 Children's National Hospital Logos\Primary\Digital\Hi Res\CN_Primary_RGB_HiRes_L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9302" y="0"/>
            <a:ext cx="1964698" cy="103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2340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Title_HD_Watermark.jpg"/>
          <p:cNvPicPr>
            <a:picLocks noChangeAspect="1"/>
          </p:cNvPicPr>
          <p:nvPr userDrawn="1"/>
        </p:nvPicPr>
        <p:blipFill>
          <a:blip r:embed="rId2"/>
          <a:stretch>
            <a:fillRect/>
          </a:stretch>
        </p:blipFill>
        <p:spPr>
          <a:xfrm>
            <a:off x="4060" y="0"/>
            <a:ext cx="9135879" cy="5143500"/>
          </a:xfrm>
          <a:prstGeom prst="rect">
            <a:avLst/>
          </a:prstGeom>
        </p:spPr>
      </p:pic>
      <p:sp>
        <p:nvSpPr>
          <p:cNvPr id="2" name="Title 1"/>
          <p:cNvSpPr>
            <a:spLocks noGrp="1"/>
          </p:cNvSpPr>
          <p:nvPr>
            <p:ph type="title"/>
          </p:nvPr>
        </p:nvSpPr>
        <p:spPr>
          <a:xfrm>
            <a:off x="381000" y="1410891"/>
            <a:ext cx="7772400" cy="1021556"/>
          </a:xfrm>
        </p:spPr>
        <p:txBody>
          <a:bodyPr anchor="t">
            <a:normAutofit/>
          </a:bodyPr>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381000" y="648891"/>
            <a:ext cx="7772400" cy="762000"/>
          </a:xfrm>
        </p:spPr>
        <p:txBody>
          <a:bodyPr anchor="t">
            <a:normAutofit/>
          </a:bodyPr>
          <a:lstStyle>
            <a:lvl1pPr marL="0" indent="0">
              <a:buNone/>
              <a:defRPr sz="2800">
                <a:solidFill>
                  <a:srgbClr val="7F6C6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D310C9-4F89-6640-B04F-5BBE30748352}" type="datetimeFigureOut">
              <a:rPr lang="en-US" smtClean="0"/>
              <a:t>7/6/2026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1281D-9F8F-594E-B822-3F45196461E9}" type="slidenum">
              <a:rPr lang="en-US" smtClean="0"/>
              <a:t>‹#›</a:t>
            </a:fld>
            <a:endParaRPr lang="en-US"/>
          </a:p>
        </p:txBody>
      </p:sp>
      <p:pic>
        <p:nvPicPr>
          <p:cNvPr id="9" name="Picture 2" descr="J:\PR and Marketing 2.0\Marketing\Brand Creative Assets\All Logos\2019 Children's National Hospital Logos\Primary\Digital\Hi Res\CN_Primary_RGB_HiRes_L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9302" y="4085317"/>
            <a:ext cx="1964698" cy="103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5462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pic>
        <p:nvPicPr>
          <p:cNvPr id="6" name="Picture 3" descr="O:\MAC-SERVER\Jobs\CNM_Childrens_National_Medical_Center\12495-08_Collateral_Templates\PPT\Links\CN_Red_DivBkg.jpg"/>
          <p:cNvPicPr>
            <a:picLocks noChangeAspect="1" noChangeArrowheads="1"/>
          </p:cNvPicPr>
          <p:nvPr userDrawn="1"/>
        </p:nvPicPr>
        <p:blipFill>
          <a:blip r:embed="rId2"/>
          <a:srcRect/>
          <a:stretch>
            <a:fillRect/>
          </a:stretch>
        </p:blipFill>
        <p:spPr bwMode="auto">
          <a:xfrm>
            <a:off x="1" y="133350"/>
            <a:ext cx="9144001" cy="3990976"/>
          </a:xfrm>
          <a:prstGeom prst="rect">
            <a:avLst/>
          </a:prstGeom>
          <a:noFill/>
        </p:spPr>
      </p:pic>
      <p:sp>
        <p:nvSpPr>
          <p:cNvPr id="2" name="Title 1"/>
          <p:cNvSpPr>
            <a:spLocks noGrp="1"/>
          </p:cNvSpPr>
          <p:nvPr>
            <p:ph type="title"/>
          </p:nvPr>
        </p:nvSpPr>
        <p:spPr>
          <a:xfrm>
            <a:off x="457200" y="1063229"/>
            <a:ext cx="8229600" cy="857250"/>
          </a:xfrm>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December 19, 2013</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61281D-9F8F-594E-B822-3F45196461E9}" type="slidenum">
              <a:rPr lang="en-US" smtClean="0"/>
              <a:pPr/>
              <a:t>‹#›</a:t>
            </a:fld>
            <a:endParaRPr lang="en-US" dirty="0"/>
          </a:p>
        </p:txBody>
      </p:sp>
      <p:pic>
        <p:nvPicPr>
          <p:cNvPr id="8" name="Picture 2" descr="J:\PR and Marketing 2.0\Marketing\Brand Creative Assets\All Logos\2019 Children's National Hospital Logos\Primary\Digital\Hi Res\CN_Primary_RGB_HiRes_L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9302" y="4112701"/>
            <a:ext cx="1964698" cy="103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7939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6" name="Picture 2" descr="O:\MAC-SERVER\Jobs\CNM_Childrens_National_Medical_Center\12495-08_Collateral_Templates\PPT\Links\CN_Taupe_DivBkg.jpg"/>
          <p:cNvPicPr>
            <a:picLocks noChangeAspect="1" noChangeArrowheads="1"/>
          </p:cNvPicPr>
          <p:nvPr userDrawn="1"/>
        </p:nvPicPr>
        <p:blipFill>
          <a:blip r:embed="rId2"/>
          <a:srcRect/>
          <a:stretch>
            <a:fillRect/>
          </a:stretch>
        </p:blipFill>
        <p:spPr bwMode="auto">
          <a:xfrm>
            <a:off x="1" y="133350"/>
            <a:ext cx="9144001" cy="3990975"/>
          </a:xfrm>
          <a:prstGeom prst="rect">
            <a:avLst/>
          </a:prstGeom>
          <a:noFill/>
        </p:spPr>
      </p:pic>
      <p:sp>
        <p:nvSpPr>
          <p:cNvPr id="3" name="Date Placeholder 2"/>
          <p:cNvSpPr>
            <a:spLocks noGrp="1"/>
          </p:cNvSpPr>
          <p:nvPr>
            <p:ph type="dt" sz="half" idx="10"/>
          </p:nvPr>
        </p:nvSpPr>
        <p:spPr/>
        <p:txBody>
          <a:bodyPr/>
          <a:lstStyle/>
          <a:p>
            <a:r>
              <a:rPr lang="en-US"/>
              <a:t>December 19, 2013</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61281D-9F8F-594E-B822-3F45196461E9}" type="slidenum">
              <a:rPr lang="en-US" smtClean="0"/>
              <a:pPr/>
              <a:t>‹#›</a:t>
            </a:fld>
            <a:endParaRPr lang="en-US" dirty="0"/>
          </a:p>
        </p:txBody>
      </p:sp>
      <p:sp>
        <p:nvSpPr>
          <p:cNvPr id="9" name="Title 1"/>
          <p:cNvSpPr>
            <a:spLocks noGrp="1"/>
          </p:cNvSpPr>
          <p:nvPr>
            <p:ph type="title"/>
          </p:nvPr>
        </p:nvSpPr>
        <p:spPr>
          <a:xfrm>
            <a:off x="457200" y="1063229"/>
            <a:ext cx="8229600" cy="857250"/>
          </a:xfrm>
        </p:spPr>
        <p:txBody>
          <a:bodyPr/>
          <a:lstStyle>
            <a:lvl1pPr>
              <a:defRPr>
                <a:solidFill>
                  <a:schemeClr val="bg1"/>
                </a:solidFill>
              </a:defRPr>
            </a:lvl1pPr>
          </a:lstStyle>
          <a:p>
            <a:r>
              <a:rPr lang="en-US"/>
              <a:t>Click to edit Master title style</a:t>
            </a:r>
            <a:endParaRPr lang="en-US" dirty="0"/>
          </a:p>
        </p:txBody>
      </p:sp>
      <p:pic>
        <p:nvPicPr>
          <p:cNvPr id="10" name="Picture 2" descr="J:\PR and Marketing 2.0\Marketing\Brand Creative Assets\All Logos\2019 Children's National Hospital Logos\Primary\Digital\Hi Res\CN_Primary_RGB_HiRes_L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79302" y="4112701"/>
            <a:ext cx="1964698" cy="103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8456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inical Excellence Recognitions">
    <p:spTree>
      <p:nvGrpSpPr>
        <p:cNvPr id="1" name=""/>
        <p:cNvGrpSpPr/>
        <p:nvPr/>
      </p:nvGrpSpPr>
      <p:grpSpPr>
        <a:xfrm>
          <a:off x="0" y="0"/>
          <a:ext cx="0" cy="0"/>
          <a:chOff x="0" y="0"/>
          <a:chExt cx="0" cy="0"/>
        </a:xfrm>
      </p:grpSpPr>
      <p:pic>
        <p:nvPicPr>
          <p:cNvPr id="1026" name="Picture 2" descr="C:\Users\mtran\Desktop\USNWR2019_CNBadges_Set3-0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611" y="1200420"/>
            <a:ext cx="4579701" cy="2952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713BA20B-AA62-5B4E-99C3-50214001CD3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452441" y="2024546"/>
            <a:ext cx="1451757" cy="1303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114F9673-7B5F-DC4B-8A22-6225D1607919}"/>
              </a:ext>
            </a:extLst>
          </p:cNvPr>
          <p:cNvSpPr txBox="1"/>
          <p:nvPr userDrawn="1"/>
        </p:nvSpPr>
        <p:spPr>
          <a:xfrm>
            <a:off x="217494" y="284806"/>
            <a:ext cx="8229600" cy="492443"/>
          </a:xfrm>
          <a:prstGeom prst="rect">
            <a:avLst/>
          </a:prstGeom>
          <a:noFill/>
        </p:spPr>
        <p:txBody>
          <a:bodyPr wrap="square" rtlCol="0">
            <a:spAutoFit/>
          </a:bodyPr>
          <a:lstStyle/>
          <a:p>
            <a:pPr algn="ctr"/>
            <a:r>
              <a:rPr lang="en-US" sz="2600" b="0" i="0" dirty="0">
                <a:solidFill>
                  <a:srgbClr val="FF0000"/>
                </a:solidFill>
                <a:latin typeface="Corbel" panose="020B0503020204020204" pitchFamily="34" charset="0"/>
              </a:rPr>
              <a:t>Clinical Excellence Recognitions</a:t>
            </a:r>
          </a:p>
        </p:txBody>
      </p:sp>
    </p:spTree>
    <p:extLst>
      <p:ext uri="{BB962C8B-B14F-4D97-AF65-F5344CB8AC3E}">
        <p14:creationId xmlns:p14="http://schemas.microsoft.com/office/powerpoint/2010/main" val="4785914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novation District">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57200" y="6356350"/>
            <a:ext cx="2133600" cy="365125"/>
          </a:xfrm>
        </p:spPr>
        <p:txBody>
          <a:bodyPr/>
          <a:lstStyle/>
          <a:p>
            <a:fld id="{2E6FB912-7241-A94E-9456-8504F6FE9EA0}" type="datetime4">
              <a:rPr lang="en-US" smtClean="0"/>
              <a:pPr/>
              <a:t>July 6, 2026</a:t>
            </a:fld>
            <a:endParaRPr lang="en-US" dirty="0"/>
          </a:p>
        </p:txBody>
      </p:sp>
      <p:sp>
        <p:nvSpPr>
          <p:cNvPr id="7" name="Footer Placeholder 3"/>
          <p:cNvSpPr>
            <a:spLocks noGrp="1"/>
          </p:cNvSpPr>
          <p:nvPr>
            <p:ph type="ftr" sz="quarter" idx="11"/>
          </p:nvPr>
        </p:nvSpPr>
        <p:spPr>
          <a:xfrm>
            <a:off x="2590800" y="6356350"/>
            <a:ext cx="2209800" cy="365125"/>
          </a:xfrm>
        </p:spPr>
        <p:txBody>
          <a:bodyPr/>
          <a:lstStyle/>
          <a:p>
            <a:endParaRPr lang="en-US" dirty="0"/>
          </a:p>
        </p:txBody>
      </p:sp>
      <p:sp>
        <p:nvSpPr>
          <p:cNvPr id="8" name="Slide Number Placeholder 4"/>
          <p:cNvSpPr>
            <a:spLocks noGrp="1"/>
          </p:cNvSpPr>
          <p:nvPr>
            <p:ph type="sldNum" sz="quarter" idx="12"/>
          </p:nvPr>
        </p:nvSpPr>
        <p:spPr>
          <a:xfrm>
            <a:off x="4800600" y="6356350"/>
            <a:ext cx="2133600" cy="365125"/>
          </a:xfrm>
        </p:spPr>
        <p:txBody>
          <a:bodyPr/>
          <a:lstStyle/>
          <a:p>
            <a:fld id="{D3F8C041-0C5D-2542-BA56-2F135B42574C}" type="slidenum">
              <a:rPr lang="en-US" smtClean="0"/>
              <a:pPr/>
              <a:t>‹#›</a:t>
            </a:fld>
            <a:endParaRPr lang="en-US" dirty="0"/>
          </a:p>
        </p:txBody>
      </p:sp>
      <p:grpSp>
        <p:nvGrpSpPr>
          <p:cNvPr id="10" name="Group 9"/>
          <p:cNvGrpSpPr/>
          <p:nvPr userDrawn="1"/>
        </p:nvGrpSpPr>
        <p:grpSpPr>
          <a:xfrm>
            <a:off x="3071226" y="3666463"/>
            <a:ext cx="3001644" cy="1138773"/>
            <a:chOff x="2974668" y="3891052"/>
            <a:chExt cx="3001644" cy="1138773"/>
          </a:xfrm>
        </p:grpSpPr>
        <p:pic>
          <p:nvPicPr>
            <p:cNvPr id="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7221"/>
            <a:stretch/>
          </p:blipFill>
          <p:spPr bwMode="auto">
            <a:xfrm>
              <a:off x="4785723" y="3922723"/>
              <a:ext cx="1190589"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2974668" y="3891052"/>
              <a:ext cx="2643846" cy="1138773"/>
            </a:xfrm>
            <a:prstGeom prst="rect">
              <a:avLst/>
            </a:prstGeom>
          </p:spPr>
          <p:txBody>
            <a:bodyPr wrap="square">
              <a:spAutoFit/>
            </a:bodyPr>
            <a:lstStyle/>
            <a:p>
              <a:r>
                <a:rPr lang="en-US" sz="2000" b="1" dirty="0"/>
                <a:t>Follow on Twitter</a:t>
              </a:r>
              <a:br>
                <a:rPr lang="en-US" sz="2000" b="1" dirty="0"/>
              </a:br>
              <a:br>
                <a:rPr lang="en-US" sz="200" b="1" dirty="0"/>
              </a:br>
              <a:r>
                <a:rPr lang="en-US" sz="2000" b="1" dirty="0"/>
                <a:t>@cn_innovation</a:t>
              </a:r>
              <a:br>
                <a:rPr lang="en-US" sz="2000" b="1" dirty="0"/>
              </a:br>
              <a:br>
                <a:rPr lang="en-US" sz="600" b="1" dirty="0"/>
              </a:br>
              <a:r>
                <a:rPr lang="en-US" sz="2000" b="1" dirty="0"/>
                <a:t>@</a:t>
              </a:r>
              <a:r>
                <a:rPr lang="en-US" sz="2000" b="1" dirty="0" err="1"/>
                <a:t>ChildrensNatl</a:t>
              </a:r>
              <a:endParaRPr lang="en-US" sz="2000" b="1" dirty="0"/>
            </a:p>
          </p:txBody>
        </p:sp>
      </p:grpSp>
      <p:sp>
        <p:nvSpPr>
          <p:cNvPr id="13" name="Rectangle 12"/>
          <p:cNvSpPr/>
          <p:nvPr userDrawn="1"/>
        </p:nvSpPr>
        <p:spPr>
          <a:xfrm>
            <a:off x="705080" y="2490996"/>
            <a:ext cx="7733936" cy="1015663"/>
          </a:xfrm>
          <a:prstGeom prst="rect">
            <a:avLst/>
          </a:prstGeom>
        </p:spPr>
        <p:txBody>
          <a:bodyPr wrap="square">
            <a:spAutoFit/>
          </a:bodyPr>
          <a:lstStyle/>
          <a:p>
            <a:pPr algn="ctr"/>
            <a:r>
              <a:rPr lang="en-US" sz="2000" dirty="0"/>
              <a:t>Receive news about the world-class research conducted by </a:t>
            </a:r>
            <a:br>
              <a:rPr lang="en-US" sz="2000" dirty="0"/>
            </a:br>
            <a:r>
              <a:rPr lang="en-US" sz="2000" dirty="0"/>
              <a:t>Children’s National Hospital staff and upcoming </a:t>
            </a:r>
            <a:br>
              <a:rPr lang="en-US" sz="2000" dirty="0"/>
            </a:br>
            <a:r>
              <a:rPr lang="en-US" sz="2000" dirty="0"/>
              <a:t>research-related events delivered to your mailbox.</a:t>
            </a:r>
          </a:p>
        </p:txBody>
      </p:sp>
      <p:pic>
        <p:nvPicPr>
          <p:cNvPr id="14" name="Picture 2" descr="C:\Users\mlaurent\Downloads\ID Logo - new.png">
            <a:hlinkClick r:id="rId3"/>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98288" y="873082"/>
            <a:ext cx="6068011" cy="142454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14F9673-7B5F-DC4B-8A22-6225D1607919}"/>
              </a:ext>
            </a:extLst>
          </p:cNvPr>
          <p:cNvSpPr txBox="1"/>
          <p:nvPr userDrawn="1"/>
        </p:nvSpPr>
        <p:spPr>
          <a:xfrm>
            <a:off x="217494" y="284806"/>
            <a:ext cx="8229600" cy="523220"/>
          </a:xfrm>
          <a:prstGeom prst="rect">
            <a:avLst/>
          </a:prstGeom>
          <a:noFill/>
        </p:spPr>
        <p:txBody>
          <a:bodyPr wrap="square" rtlCol="0">
            <a:spAutoFit/>
          </a:bodyPr>
          <a:lstStyle/>
          <a:p>
            <a:pPr algn="ctr"/>
            <a:r>
              <a:rPr lang="en-US" sz="2800" b="0" i="0" dirty="0">
                <a:solidFill>
                  <a:srgbClr val="FF0000"/>
                </a:solidFill>
                <a:latin typeface="Corbel" panose="020B0503020204020204" pitchFamily="34" charset="0"/>
              </a:rPr>
              <a:t>Subscribe and Follow Us</a:t>
            </a:r>
          </a:p>
        </p:txBody>
      </p:sp>
    </p:spTree>
    <p:extLst>
      <p:ext uri="{BB962C8B-B14F-4D97-AF65-F5344CB8AC3E}">
        <p14:creationId xmlns:p14="http://schemas.microsoft.com/office/powerpoint/2010/main" val="33115944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D310C9-4F89-6640-B04F-5BBE30748352}" type="datetimeFigureOut">
              <a:rPr lang="en-US" smtClean="0"/>
              <a:t>7/6/2026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1281D-9F8F-594E-B822-3F45196461E9}" type="slidenum">
              <a:rPr lang="en-US" smtClean="0"/>
              <a:t>‹#›</a:t>
            </a:fld>
            <a:endParaRPr lang="en-US"/>
          </a:p>
        </p:txBody>
      </p:sp>
    </p:spTree>
    <p:extLst>
      <p:ext uri="{BB962C8B-B14F-4D97-AF65-F5344CB8AC3E}">
        <p14:creationId xmlns:p14="http://schemas.microsoft.com/office/powerpoint/2010/main" val="42824701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33480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900112"/>
            <a:ext cx="4038600" cy="3348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D310C9-4F89-6640-B04F-5BBE30748352}" type="datetimeFigureOut">
              <a:rPr lang="en-US" smtClean="0"/>
              <a:t>7/6/2026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61281D-9F8F-594E-B822-3F45196461E9}" type="slidenum">
              <a:rPr lang="en-US" smtClean="0"/>
              <a:t>‹#›</a:t>
            </a:fld>
            <a:endParaRPr lang="en-US"/>
          </a:p>
        </p:txBody>
      </p:sp>
    </p:spTree>
    <p:extLst>
      <p:ext uri="{BB962C8B-B14F-4D97-AF65-F5344CB8AC3E}">
        <p14:creationId xmlns:p14="http://schemas.microsoft.com/office/powerpoint/2010/main" val="18445997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D310C9-4F89-6640-B04F-5BBE30748352}" type="datetimeFigureOut">
              <a:rPr lang="en-US" smtClean="0"/>
              <a:t>7/6/2026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61281D-9F8F-594E-B822-3F45196461E9}" type="slidenum">
              <a:rPr lang="en-US" smtClean="0"/>
              <a:t>‹#›</a:t>
            </a:fld>
            <a:endParaRPr lang="en-US"/>
          </a:p>
        </p:txBody>
      </p:sp>
    </p:spTree>
    <p:extLst>
      <p:ext uri="{BB962C8B-B14F-4D97-AF65-F5344CB8AC3E}">
        <p14:creationId xmlns:p14="http://schemas.microsoft.com/office/powerpoint/2010/main" val="4283831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D310C9-4F89-6640-B04F-5BBE30748352}" type="datetimeFigureOut">
              <a:rPr lang="en-US" smtClean="0"/>
              <a:t>7/6/2026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61281D-9F8F-594E-B822-3F45196461E9}" type="slidenum">
              <a:rPr lang="en-US" smtClean="0"/>
              <a:t>‹#›</a:t>
            </a:fld>
            <a:endParaRPr lang="en-US"/>
          </a:p>
        </p:txBody>
      </p:sp>
    </p:spTree>
    <p:extLst>
      <p:ext uri="{BB962C8B-B14F-4D97-AF65-F5344CB8AC3E}">
        <p14:creationId xmlns:p14="http://schemas.microsoft.com/office/powerpoint/2010/main" val="3630797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D310C9-4F89-6640-B04F-5BBE30748352}" type="datetimeFigureOut">
              <a:rPr lang="en-US" smtClean="0"/>
              <a:t>7/6/2026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1281D-9F8F-594E-B822-3F45196461E9}"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December 19, 2013</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61281D-9F8F-594E-B822-3F45196461E9}" type="slidenum">
              <a:rPr lang="en-US" smtClean="0"/>
              <a:pPr/>
              <a:t>‹#›</a:t>
            </a:fld>
            <a:endParaRPr lang="en-US" dirty="0"/>
          </a:p>
        </p:txBody>
      </p:sp>
      <p:sp>
        <p:nvSpPr>
          <p:cNvPr id="6" name="Picture Placeholder 7"/>
          <p:cNvSpPr>
            <a:spLocks noGrp="1"/>
          </p:cNvSpPr>
          <p:nvPr>
            <p:ph type="pic" sz="quarter" idx="14"/>
          </p:nvPr>
        </p:nvSpPr>
        <p:spPr>
          <a:xfrm>
            <a:off x="0" y="983457"/>
            <a:ext cx="9144000" cy="3340894"/>
          </a:xfrm>
        </p:spPr>
        <p:txBody>
          <a:bodyPr/>
          <a:lstStyle/>
          <a:p>
            <a:r>
              <a:rPr lang="en-US"/>
              <a:t>Click icon to add picture</a:t>
            </a:r>
          </a:p>
        </p:txBody>
      </p:sp>
    </p:spTree>
    <p:extLst>
      <p:ext uri="{BB962C8B-B14F-4D97-AF65-F5344CB8AC3E}">
        <p14:creationId xmlns:p14="http://schemas.microsoft.com/office/powerpoint/2010/main" val="3912189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December 19, 2013</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61281D-9F8F-594E-B822-3F45196461E9}" type="slidenum">
              <a:rPr lang="en-US" smtClean="0"/>
              <a:pPr/>
              <a:t>‹#›</a:t>
            </a:fld>
            <a:endParaRPr lang="en-US" dirty="0"/>
          </a:p>
        </p:txBody>
      </p:sp>
      <p:sp>
        <p:nvSpPr>
          <p:cNvPr id="6" name="Picture Placeholder 7"/>
          <p:cNvSpPr>
            <a:spLocks noGrp="1"/>
          </p:cNvSpPr>
          <p:nvPr>
            <p:ph type="pic" sz="quarter" idx="14"/>
          </p:nvPr>
        </p:nvSpPr>
        <p:spPr>
          <a:xfrm>
            <a:off x="7054885" y="1200151"/>
            <a:ext cx="2089116" cy="3124224"/>
          </a:xfrm>
        </p:spPr>
        <p:txBody>
          <a:bodyPr/>
          <a:lstStyle/>
          <a:p>
            <a:r>
              <a:rPr lang="en-US"/>
              <a:t>Click icon to add picture</a:t>
            </a:r>
          </a:p>
        </p:txBody>
      </p:sp>
      <p:sp>
        <p:nvSpPr>
          <p:cNvPr id="7" name="Content Placeholder 2"/>
          <p:cNvSpPr>
            <a:spLocks noGrp="1"/>
          </p:cNvSpPr>
          <p:nvPr>
            <p:ph idx="1"/>
          </p:nvPr>
        </p:nvSpPr>
        <p:spPr>
          <a:xfrm>
            <a:off x="457200" y="1200151"/>
            <a:ext cx="6477000" cy="31242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25931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D310C9-4F89-6640-B04F-5BBE30748352}" type="datetimeFigureOut">
              <a:rPr lang="en-US" smtClean="0"/>
              <a:t>7/6/2026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61281D-9F8F-594E-B822-3F45196461E9}" type="slidenum">
              <a:rPr lang="en-US" smtClean="0"/>
              <a:t>‹#›</a:t>
            </a:fld>
            <a:endParaRPr lang="en-US"/>
          </a:p>
        </p:txBody>
      </p:sp>
    </p:spTree>
    <p:extLst>
      <p:ext uri="{BB962C8B-B14F-4D97-AF65-F5344CB8AC3E}">
        <p14:creationId xmlns:p14="http://schemas.microsoft.com/office/powerpoint/2010/main" val="29804209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D310C9-4F89-6640-B04F-5BBE30748352}" type="datetimeFigureOut">
              <a:rPr lang="en-US" smtClean="0"/>
              <a:t>7/6/2026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61281D-9F8F-594E-B822-3F45196461E9}" type="slidenum">
              <a:rPr lang="en-US" smtClean="0"/>
              <a:t>‹#›</a:t>
            </a:fld>
            <a:endParaRPr lang="en-US"/>
          </a:p>
        </p:txBody>
      </p:sp>
    </p:spTree>
    <p:extLst>
      <p:ext uri="{BB962C8B-B14F-4D97-AF65-F5344CB8AC3E}">
        <p14:creationId xmlns:p14="http://schemas.microsoft.com/office/powerpoint/2010/main" val="6527927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98715" y="3626090"/>
            <a:ext cx="5497286" cy="873578"/>
          </a:xfrm>
          <a:prstGeom prst="rect">
            <a:avLst/>
          </a:prstGeom>
        </p:spPr>
        <p:txBody>
          <a:bodyPr>
            <a:normAutofit/>
          </a:bodyPr>
          <a:lstStyle>
            <a:lvl1pPr marL="0" indent="0" algn="l">
              <a:buNone/>
              <a:defRPr sz="1000" kern="1200">
                <a:solidFill>
                  <a:schemeClr val="tx1"/>
                </a:solidFill>
                <a:latin typeface="+mj-lt"/>
                <a:ea typeface="+mn-ea"/>
                <a:cs typeface="+mn-cs"/>
              </a:defRPr>
            </a:lvl1pPr>
            <a:lvl2pPr marL="326578" indent="0" algn="ctr">
              <a:buNone/>
              <a:defRPr>
                <a:solidFill>
                  <a:schemeClr val="tx1">
                    <a:tint val="75000"/>
                  </a:schemeClr>
                </a:solidFill>
              </a:defRPr>
            </a:lvl2pPr>
            <a:lvl3pPr marL="653156" indent="0" algn="ctr">
              <a:buNone/>
              <a:defRPr>
                <a:solidFill>
                  <a:schemeClr val="tx1">
                    <a:tint val="75000"/>
                  </a:schemeClr>
                </a:solidFill>
              </a:defRPr>
            </a:lvl3pPr>
            <a:lvl4pPr marL="979734" indent="0" algn="ctr">
              <a:buNone/>
              <a:defRPr>
                <a:solidFill>
                  <a:schemeClr val="tx1">
                    <a:tint val="75000"/>
                  </a:schemeClr>
                </a:solidFill>
              </a:defRPr>
            </a:lvl4pPr>
            <a:lvl5pPr marL="1306312" indent="0" algn="ctr">
              <a:buNone/>
              <a:defRPr>
                <a:solidFill>
                  <a:schemeClr val="tx1">
                    <a:tint val="75000"/>
                  </a:schemeClr>
                </a:solidFill>
              </a:defRPr>
            </a:lvl5pPr>
            <a:lvl6pPr marL="1632890" indent="0" algn="ctr">
              <a:buNone/>
              <a:defRPr>
                <a:solidFill>
                  <a:schemeClr val="tx1">
                    <a:tint val="75000"/>
                  </a:schemeClr>
                </a:solidFill>
              </a:defRPr>
            </a:lvl6pPr>
            <a:lvl7pPr marL="1959468" indent="0" algn="ctr">
              <a:buNone/>
              <a:defRPr>
                <a:solidFill>
                  <a:schemeClr val="tx1">
                    <a:tint val="75000"/>
                  </a:schemeClr>
                </a:solidFill>
              </a:defRPr>
            </a:lvl7pPr>
            <a:lvl8pPr marL="2286046" indent="0" algn="ctr">
              <a:buNone/>
              <a:defRPr>
                <a:solidFill>
                  <a:schemeClr val="tx1">
                    <a:tint val="75000"/>
                  </a:schemeClr>
                </a:solidFill>
              </a:defRPr>
            </a:lvl8pPr>
            <a:lvl9pPr marL="2612624" indent="0" algn="ctr">
              <a:buNone/>
              <a:defRPr>
                <a:solidFill>
                  <a:schemeClr val="tx1">
                    <a:tint val="75000"/>
                  </a:schemeClr>
                </a:solidFill>
              </a:defRPr>
            </a:lvl9pPr>
          </a:lstStyle>
          <a:p>
            <a:r>
              <a:rPr lang="en-US"/>
              <a:t>Click to edit Master subtitle style</a:t>
            </a:r>
          </a:p>
        </p:txBody>
      </p:sp>
      <p:sp>
        <p:nvSpPr>
          <p:cNvPr id="2" name="Title 1"/>
          <p:cNvSpPr>
            <a:spLocks noGrp="1"/>
          </p:cNvSpPr>
          <p:nvPr>
            <p:ph type="ctrTitle"/>
          </p:nvPr>
        </p:nvSpPr>
        <p:spPr>
          <a:xfrm>
            <a:off x="515775" y="2125436"/>
            <a:ext cx="5551715" cy="1543050"/>
          </a:xfrm>
          <a:prstGeom prst="rect">
            <a:avLst/>
          </a:prstGeom>
        </p:spPr>
        <p:txBody>
          <a:bodyPr/>
          <a:lstStyle>
            <a:lvl1pPr algn="l">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4190076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6572" y="1371603"/>
            <a:ext cx="5878286" cy="322302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a:spLocks noGrp="1"/>
          </p:cNvSpPr>
          <p:nvPr>
            <p:ph type="title"/>
          </p:nvPr>
        </p:nvSpPr>
        <p:spPr/>
        <p:txBody>
          <a:bodyPr/>
          <a:lstStyle/>
          <a:p>
            <a:r>
              <a:rPr lang="en-US"/>
              <a:t>Click to edit Master title style</a:t>
            </a:r>
          </a:p>
        </p:txBody>
      </p:sp>
      <p:sp>
        <p:nvSpPr>
          <p:cNvPr id="4" name="Date Placeholder 17">
            <a:extLst>
              <a:ext uri="{FF2B5EF4-FFF2-40B4-BE49-F238E27FC236}">
                <a16:creationId xmlns:a16="http://schemas.microsoft.com/office/drawing/2014/main" id="{3998D05F-2AFB-401E-8E12-4966095771F2}"/>
              </a:ext>
            </a:extLst>
          </p:cNvPr>
          <p:cNvSpPr>
            <a:spLocks noGrp="1"/>
          </p:cNvSpPr>
          <p:nvPr>
            <p:ph type="dt" sz="half" idx="10"/>
          </p:nvPr>
        </p:nvSpPr>
        <p:spPr/>
        <p:txBody>
          <a:bodyPr/>
          <a:lstStyle>
            <a:lvl1pPr>
              <a:defRPr/>
            </a:lvl1pPr>
          </a:lstStyle>
          <a:p>
            <a:pPr>
              <a:defRPr/>
            </a:pPr>
            <a:fld id="{B4CE1D04-1BEA-4DD6-91A6-A29895E2AE98}" type="datetimeFigureOut">
              <a:rPr lang="en-US"/>
              <a:pPr>
                <a:defRPr/>
              </a:pPr>
              <a:t>7/6/2026</a:t>
            </a:fld>
            <a:endParaRPr lang="en-US"/>
          </a:p>
        </p:txBody>
      </p:sp>
      <p:sp>
        <p:nvSpPr>
          <p:cNvPr id="5" name="Footer Placeholder 18">
            <a:extLst>
              <a:ext uri="{FF2B5EF4-FFF2-40B4-BE49-F238E27FC236}">
                <a16:creationId xmlns:a16="http://schemas.microsoft.com/office/drawing/2014/main" id="{4D4B2A64-DEF2-4DD3-823B-C5D24E2FD4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9">
            <a:extLst>
              <a:ext uri="{FF2B5EF4-FFF2-40B4-BE49-F238E27FC236}">
                <a16:creationId xmlns:a16="http://schemas.microsoft.com/office/drawing/2014/main" id="{42381A7F-F914-432A-A971-D7B532BEBB18}"/>
              </a:ext>
            </a:extLst>
          </p:cNvPr>
          <p:cNvSpPr>
            <a:spLocks noGrp="1"/>
          </p:cNvSpPr>
          <p:nvPr>
            <p:ph type="sldNum" sz="quarter" idx="12"/>
          </p:nvPr>
        </p:nvSpPr>
        <p:spPr/>
        <p:txBody>
          <a:bodyPr/>
          <a:lstStyle>
            <a:lvl1pPr>
              <a:defRPr/>
            </a:lvl1pPr>
          </a:lstStyle>
          <a:p>
            <a:pPr>
              <a:defRPr/>
            </a:pPr>
            <a:fld id="{B5A66637-C95B-4FE6-B93A-24057ACCE18D}" type="slidenum">
              <a:rPr lang="en-US" altLang="en-US"/>
              <a:pPr>
                <a:defRPr/>
              </a:pPr>
              <a:t>‹#›</a:t>
            </a:fld>
            <a:endParaRPr lang="en-US" altLang="en-US"/>
          </a:p>
        </p:txBody>
      </p:sp>
    </p:spTree>
    <p:extLst>
      <p:ext uri="{BB962C8B-B14F-4D97-AF65-F5344CB8AC3E}">
        <p14:creationId xmlns:p14="http://schemas.microsoft.com/office/powerpoint/2010/main" val="22626322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grpSp>
        <p:nvGrpSpPr>
          <p:cNvPr id="4" name="Group 8">
            <a:extLst>
              <a:ext uri="{FF2B5EF4-FFF2-40B4-BE49-F238E27FC236}">
                <a16:creationId xmlns:a16="http://schemas.microsoft.com/office/drawing/2014/main" id="{490DDA5A-7411-45D1-B362-810E60FCAEC6}"/>
              </a:ext>
            </a:extLst>
          </p:cNvPr>
          <p:cNvGrpSpPr>
            <a:grpSpLocks/>
          </p:cNvGrpSpPr>
          <p:nvPr/>
        </p:nvGrpSpPr>
        <p:grpSpPr bwMode="auto">
          <a:xfrm>
            <a:off x="0" y="0"/>
            <a:ext cx="9144000" cy="5143500"/>
            <a:chOff x="0" y="0"/>
            <a:chExt cx="9144000" cy="6858000"/>
          </a:xfrm>
        </p:grpSpPr>
        <p:sp>
          <p:nvSpPr>
            <p:cNvPr id="5" name="Rectangle 4">
              <a:extLst>
                <a:ext uri="{FF2B5EF4-FFF2-40B4-BE49-F238E27FC236}">
                  <a16:creationId xmlns:a16="http://schemas.microsoft.com/office/drawing/2014/main" id="{18D4FE88-701C-47C7-B785-CBC655042C04}"/>
                </a:ext>
              </a:extLst>
            </p:cNvPr>
            <p:cNvSpPr/>
            <p:nvPr userDrawn="1"/>
          </p:nvSpPr>
          <p:spPr>
            <a:xfrm>
              <a:off x="0" y="0"/>
              <a:ext cx="9144000" cy="6858000"/>
            </a:xfrm>
            <a:prstGeom prst="rect">
              <a:avLst/>
            </a:prstGeom>
            <a:solidFill>
              <a:schemeClr val="accent4">
                <a:alpha val="82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86"/>
            </a:p>
          </p:txBody>
        </p:sp>
        <p:sp>
          <p:nvSpPr>
            <p:cNvPr id="6" name="Round Diagonal Corner Rectangle 20">
              <a:extLst>
                <a:ext uri="{FF2B5EF4-FFF2-40B4-BE49-F238E27FC236}">
                  <a16:creationId xmlns:a16="http://schemas.microsoft.com/office/drawing/2014/main" id="{AD5A63D0-8234-4EB5-BA6A-8D22E5DA2C6C}"/>
                </a:ext>
              </a:extLst>
            </p:cNvPr>
            <p:cNvSpPr/>
            <p:nvPr userDrawn="1"/>
          </p:nvSpPr>
          <p:spPr>
            <a:xfrm flipH="1">
              <a:off x="454706" y="457200"/>
              <a:ext cx="8230054" cy="5943600"/>
            </a:xfrm>
            <a:prstGeom prst="round2DiagRect">
              <a:avLst>
                <a:gd name="adj1" fmla="val 16667"/>
                <a:gd name="adj2" fmla="val 0"/>
              </a:avLst>
            </a:prstGeom>
            <a:solidFill>
              <a:schemeClr val="bg1">
                <a:alpha val="81000"/>
              </a:schemeClr>
            </a:solidFill>
            <a:ln w="28575"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86"/>
            </a:p>
          </p:txBody>
        </p:sp>
        <p:sp>
          <p:nvSpPr>
            <p:cNvPr id="8" name="Rectangle 7">
              <a:extLst>
                <a:ext uri="{FF2B5EF4-FFF2-40B4-BE49-F238E27FC236}">
                  <a16:creationId xmlns:a16="http://schemas.microsoft.com/office/drawing/2014/main" id="{74C08F55-3082-4CEE-9789-738680CEC0EB}"/>
                </a:ext>
              </a:extLst>
            </p:cNvPr>
            <p:cNvSpPr/>
            <p:nvPr userDrawn="1"/>
          </p:nvSpPr>
          <p:spPr>
            <a:xfrm>
              <a:off x="0" y="1479550"/>
              <a:ext cx="9144000" cy="3168650"/>
            </a:xfrm>
            <a:prstGeom prst="rect">
              <a:avLst/>
            </a:prstGeom>
            <a:solidFill>
              <a:schemeClr val="accent4">
                <a:alpha val="9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86"/>
            </a:p>
          </p:txBody>
        </p:sp>
      </p:grpSp>
      <p:sp>
        <p:nvSpPr>
          <p:cNvPr id="3" name="Text Placeholder 2"/>
          <p:cNvSpPr>
            <a:spLocks noGrp="1"/>
          </p:cNvSpPr>
          <p:nvPr>
            <p:ph type="body" idx="1"/>
          </p:nvPr>
        </p:nvSpPr>
        <p:spPr>
          <a:xfrm>
            <a:off x="510593" y="3714750"/>
            <a:ext cx="5554468" cy="685800"/>
          </a:xfrm>
          <a:prstGeom prst="rect">
            <a:avLst/>
          </a:prstGeom>
        </p:spPr>
        <p:txBody>
          <a:bodyPr/>
          <a:lstStyle>
            <a:lvl1pPr marL="0" indent="0">
              <a:buNone/>
              <a:defRPr sz="1429">
                <a:solidFill>
                  <a:schemeClr val="tx1"/>
                </a:solidFill>
              </a:defRPr>
            </a:lvl1pPr>
            <a:lvl2pPr marL="326578" indent="0">
              <a:buNone/>
              <a:defRPr sz="1286">
                <a:solidFill>
                  <a:schemeClr val="tx1">
                    <a:tint val="75000"/>
                  </a:schemeClr>
                </a:solidFill>
              </a:defRPr>
            </a:lvl2pPr>
            <a:lvl3pPr marL="653156" indent="0">
              <a:buNone/>
              <a:defRPr sz="1143">
                <a:solidFill>
                  <a:schemeClr val="tx1">
                    <a:tint val="75000"/>
                  </a:schemeClr>
                </a:solidFill>
              </a:defRPr>
            </a:lvl3pPr>
            <a:lvl4pPr marL="979734" indent="0">
              <a:buNone/>
              <a:defRPr sz="1000">
                <a:solidFill>
                  <a:schemeClr val="tx1">
                    <a:tint val="75000"/>
                  </a:schemeClr>
                </a:solidFill>
              </a:defRPr>
            </a:lvl4pPr>
            <a:lvl5pPr marL="1306312" indent="0">
              <a:buNone/>
              <a:defRPr sz="1000">
                <a:solidFill>
                  <a:schemeClr val="tx1">
                    <a:tint val="75000"/>
                  </a:schemeClr>
                </a:solidFill>
              </a:defRPr>
            </a:lvl5pPr>
            <a:lvl6pPr marL="1632890" indent="0">
              <a:buNone/>
              <a:defRPr sz="1000">
                <a:solidFill>
                  <a:schemeClr val="tx1">
                    <a:tint val="75000"/>
                  </a:schemeClr>
                </a:solidFill>
              </a:defRPr>
            </a:lvl6pPr>
            <a:lvl7pPr marL="1959468" indent="0">
              <a:buNone/>
              <a:defRPr sz="1000">
                <a:solidFill>
                  <a:schemeClr val="tx1">
                    <a:tint val="75000"/>
                  </a:schemeClr>
                </a:solidFill>
              </a:defRPr>
            </a:lvl7pPr>
            <a:lvl8pPr marL="2286046" indent="0">
              <a:buNone/>
              <a:defRPr sz="1000">
                <a:solidFill>
                  <a:schemeClr val="tx1">
                    <a:tint val="75000"/>
                  </a:schemeClr>
                </a:solidFill>
              </a:defRPr>
            </a:lvl8pPr>
            <a:lvl9pPr marL="2612624" indent="0">
              <a:buNone/>
              <a:defRPr sz="1000">
                <a:solidFill>
                  <a:schemeClr val="tx1">
                    <a:tint val="75000"/>
                  </a:schemeClr>
                </a:solidFill>
              </a:defRPr>
            </a:lvl9pPr>
          </a:lstStyle>
          <a:p>
            <a:pPr lvl="0"/>
            <a:r>
              <a:rPr lang="en-US"/>
              <a:t>Click to edit Master text styles</a:t>
            </a:r>
          </a:p>
        </p:txBody>
      </p:sp>
      <p:sp>
        <p:nvSpPr>
          <p:cNvPr id="7" name="Title 6"/>
          <p:cNvSpPr>
            <a:spLocks noGrp="1"/>
          </p:cNvSpPr>
          <p:nvPr>
            <p:ph type="ctrTitle"/>
          </p:nvPr>
        </p:nvSpPr>
        <p:spPr>
          <a:xfrm>
            <a:off x="515775" y="2125436"/>
            <a:ext cx="5551715" cy="1543050"/>
          </a:xfrm>
          <a:prstGeom prst="rect">
            <a:avLst/>
          </a:prstGeom>
        </p:spPr>
        <p:txBody>
          <a:bodyPr/>
          <a:lstStyle>
            <a:lvl1pPr algn="l">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2814719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6571" y="1371601"/>
            <a:ext cx="2884715" cy="3223022"/>
          </a:xfrm>
          <a:prstGeom prst="rect">
            <a:avLst/>
          </a:prstGeom>
        </p:spPr>
        <p:txBody>
          <a:bodyPr/>
          <a:lstStyle>
            <a:lvl1pPr>
              <a:defRPr sz="2000"/>
            </a:lvl1pPr>
            <a:lvl2pPr>
              <a:defRPr sz="1715"/>
            </a:lvl2pPr>
            <a:lvl3pPr>
              <a:defRPr sz="1429"/>
            </a:lvl3pPr>
            <a:lvl4pPr>
              <a:defRPr sz="1286"/>
            </a:lvl4pPr>
            <a:lvl5pPr>
              <a:defRPr sz="1286"/>
            </a:lvl5pPr>
            <a:lvl6pPr>
              <a:defRPr sz="1286"/>
            </a:lvl6pPr>
            <a:lvl7pPr>
              <a:defRPr sz="1286"/>
            </a:lvl7pPr>
            <a:lvl8pPr>
              <a:defRPr sz="1286"/>
            </a:lvl8pPr>
            <a:lvl9pPr>
              <a:defRPr sz="128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320143" y="1371601"/>
            <a:ext cx="2884715" cy="3223022"/>
          </a:xfrm>
          <a:prstGeom prst="rect">
            <a:avLst/>
          </a:prstGeom>
        </p:spPr>
        <p:txBody>
          <a:bodyPr/>
          <a:lstStyle>
            <a:lvl1pPr>
              <a:defRPr sz="2000"/>
            </a:lvl1pPr>
            <a:lvl2pPr>
              <a:defRPr sz="1715"/>
            </a:lvl2pPr>
            <a:lvl3pPr>
              <a:defRPr sz="1429"/>
            </a:lvl3pPr>
            <a:lvl4pPr>
              <a:defRPr sz="1286"/>
            </a:lvl4pPr>
            <a:lvl5pPr>
              <a:defRPr sz="1286"/>
            </a:lvl5pPr>
            <a:lvl6pPr>
              <a:defRPr sz="1286"/>
            </a:lvl6pPr>
            <a:lvl7pPr>
              <a:defRPr sz="1286"/>
            </a:lvl7pPr>
            <a:lvl8pPr>
              <a:defRPr sz="1286"/>
            </a:lvl8pPr>
            <a:lvl9pPr>
              <a:defRPr sz="128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a:xfrm>
            <a:off x="326572" y="432707"/>
            <a:ext cx="5878286" cy="857250"/>
          </a:xfrm>
        </p:spPr>
        <p:txBody>
          <a:bodyPr/>
          <a:lstStyle/>
          <a:p>
            <a:r>
              <a:rPr lang="en-US"/>
              <a:t>Click to edit Master title style</a:t>
            </a:r>
          </a:p>
        </p:txBody>
      </p:sp>
      <p:sp>
        <p:nvSpPr>
          <p:cNvPr id="5" name="Date Placeholder 17">
            <a:extLst>
              <a:ext uri="{FF2B5EF4-FFF2-40B4-BE49-F238E27FC236}">
                <a16:creationId xmlns:a16="http://schemas.microsoft.com/office/drawing/2014/main" id="{9F188440-10AB-4ED9-BFAB-1EEAE12902B7}"/>
              </a:ext>
            </a:extLst>
          </p:cNvPr>
          <p:cNvSpPr>
            <a:spLocks noGrp="1"/>
          </p:cNvSpPr>
          <p:nvPr>
            <p:ph type="dt" sz="half" idx="10"/>
          </p:nvPr>
        </p:nvSpPr>
        <p:spPr/>
        <p:txBody>
          <a:bodyPr/>
          <a:lstStyle>
            <a:lvl1pPr>
              <a:defRPr/>
            </a:lvl1pPr>
          </a:lstStyle>
          <a:p>
            <a:pPr>
              <a:defRPr/>
            </a:pPr>
            <a:fld id="{D2E28C89-0D65-463E-A2A6-B8E0BC62B033}" type="datetimeFigureOut">
              <a:rPr lang="en-US"/>
              <a:pPr>
                <a:defRPr/>
              </a:pPr>
              <a:t>7/6/2026</a:t>
            </a:fld>
            <a:endParaRPr lang="en-US"/>
          </a:p>
        </p:txBody>
      </p:sp>
      <p:sp>
        <p:nvSpPr>
          <p:cNvPr id="6" name="Footer Placeholder 18">
            <a:extLst>
              <a:ext uri="{FF2B5EF4-FFF2-40B4-BE49-F238E27FC236}">
                <a16:creationId xmlns:a16="http://schemas.microsoft.com/office/drawing/2014/main" id="{28A2E9CA-4FCB-42D8-9230-108F2D87DD6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9">
            <a:extLst>
              <a:ext uri="{FF2B5EF4-FFF2-40B4-BE49-F238E27FC236}">
                <a16:creationId xmlns:a16="http://schemas.microsoft.com/office/drawing/2014/main" id="{F7353745-7A63-4E2D-9499-948A6369EFCC}"/>
              </a:ext>
            </a:extLst>
          </p:cNvPr>
          <p:cNvSpPr>
            <a:spLocks noGrp="1"/>
          </p:cNvSpPr>
          <p:nvPr>
            <p:ph type="sldNum" sz="quarter" idx="12"/>
          </p:nvPr>
        </p:nvSpPr>
        <p:spPr/>
        <p:txBody>
          <a:bodyPr/>
          <a:lstStyle>
            <a:lvl1pPr>
              <a:defRPr/>
            </a:lvl1pPr>
          </a:lstStyle>
          <a:p>
            <a:pPr>
              <a:defRPr/>
            </a:pPr>
            <a:fld id="{00788F5B-3BBD-4148-828C-8C09C1A270FC}" type="slidenum">
              <a:rPr lang="en-US" altLang="en-US"/>
              <a:pPr>
                <a:defRPr/>
              </a:pPr>
              <a:t>‹#›</a:t>
            </a:fld>
            <a:endParaRPr lang="en-US" altLang="en-US"/>
          </a:p>
        </p:txBody>
      </p:sp>
    </p:spTree>
    <p:extLst>
      <p:ext uri="{BB962C8B-B14F-4D97-AF65-F5344CB8AC3E}">
        <p14:creationId xmlns:p14="http://schemas.microsoft.com/office/powerpoint/2010/main" val="2867407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6572" y="1371600"/>
            <a:ext cx="2885849" cy="342900"/>
          </a:xfrm>
          <a:prstGeom prst="rect">
            <a:avLst/>
          </a:prstGeom>
        </p:spPr>
        <p:txBody>
          <a:bodyPr anchor="b"/>
          <a:lstStyle>
            <a:lvl1pPr marL="0" indent="0">
              <a:buNone/>
              <a:defRPr sz="1715" b="1"/>
            </a:lvl1pPr>
            <a:lvl2pPr marL="326578" indent="0">
              <a:buNone/>
              <a:defRPr sz="1429" b="1"/>
            </a:lvl2pPr>
            <a:lvl3pPr marL="653156" indent="0">
              <a:buNone/>
              <a:defRPr sz="1286" b="1"/>
            </a:lvl3pPr>
            <a:lvl4pPr marL="979734" indent="0">
              <a:buNone/>
              <a:defRPr sz="1143" b="1"/>
            </a:lvl4pPr>
            <a:lvl5pPr marL="1306312" indent="0">
              <a:buNone/>
              <a:defRPr sz="1143" b="1"/>
            </a:lvl5pPr>
            <a:lvl6pPr marL="1632890" indent="0">
              <a:buNone/>
              <a:defRPr sz="1143" b="1"/>
            </a:lvl6pPr>
            <a:lvl7pPr marL="1959468" indent="0">
              <a:buNone/>
              <a:defRPr sz="1143" b="1"/>
            </a:lvl7pPr>
            <a:lvl8pPr marL="2286046" indent="0">
              <a:buNone/>
              <a:defRPr sz="1143" b="1"/>
            </a:lvl8pPr>
            <a:lvl9pPr marL="2612624" indent="0">
              <a:buNone/>
              <a:defRPr sz="1143" b="1"/>
            </a:lvl9pPr>
          </a:lstStyle>
          <a:p>
            <a:pPr lvl="0"/>
            <a:r>
              <a:rPr lang="en-US"/>
              <a:t>Click to edit Master text styles</a:t>
            </a:r>
          </a:p>
        </p:txBody>
      </p:sp>
      <p:sp>
        <p:nvSpPr>
          <p:cNvPr id="4" name="Content Placeholder 3"/>
          <p:cNvSpPr>
            <a:spLocks noGrp="1"/>
          </p:cNvSpPr>
          <p:nvPr>
            <p:ph sz="half" idx="2"/>
          </p:nvPr>
        </p:nvSpPr>
        <p:spPr>
          <a:xfrm>
            <a:off x="326572" y="1771651"/>
            <a:ext cx="2885849" cy="2822972"/>
          </a:xfrm>
          <a:prstGeom prst="rect">
            <a:avLst/>
          </a:prstGeom>
        </p:spPr>
        <p:txBody>
          <a:bodyPr/>
          <a:lstStyle>
            <a:lvl1pPr>
              <a:defRPr sz="1715"/>
            </a:lvl1pPr>
            <a:lvl2pPr>
              <a:defRPr sz="1429"/>
            </a:lvl2pPr>
            <a:lvl3pPr>
              <a:defRPr sz="1286"/>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317876" y="1371600"/>
            <a:ext cx="2886983" cy="342900"/>
          </a:xfrm>
          <a:prstGeom prst="rect">
            <a:avLst/>
          </a:prstGeom>
        </p:spPr>
        <p:txBody>
          <a:bodyPr anchor="b"/>
          <a:lstStyle>
            <a:lvl1pPr marL="0" indent="0">
              <a:buNone/>
              <a:defRPr sz="1715" b="1"/>
            </a:lvl1pPr>
            <a:lvl2pPr marL="326578" indent="0">
              <a:buNone/>
              <a:defRPr sz="1429" b="1"/>
            </a:lvl2pPr>
            <a:lvl3pPr marL="653156" indent="0">
              <a:buNone/>
              <a:defRPr sz="1286" b="1"/>
            </a:lvl3pPr>
            <a:lvl4pPr marL="979734" indent="0">
              <a:buNone/>
              <a:defRPr sz="1143" b="1"/>
            </a:lvl4pPr>
            <a:lvl5pPr marL="1306312" indent="0">
              <a:buNone/>
              <a:defRPr sz="1143" b="1"/>
            </a:lvl5pPr>
            <a:lvl6pPr marL="1632890" indent="0">
              <a:buNone/>
              <a:defRPr sz="1143" b="1"/>
            </a:lvl6pPr>
            <a:lvl7pPr marL="1959468" indent="0">
              <a:buNone/>
              <a:defRPr sz="1143" b="1"/>
            </a:lvl7pPr>
            <a:lvl8pPr marL="2286046" indent="0">
              <a:buNone/>
              <a:defRPr sz="1143" b="1"/>
            </a:lvl8pPr>
            <a:lvl9pPr marL="2612624" indent="0">
              <a:buNone/>
              <a:defRPr sz="1143" b="1"/>
            </a:lvl9pPr>
          </a:lstStyle>
          <a:p>
            <a:pPr lvl="0"/>
            <a:r>
              <a:rPr lang="en-US"/>
              <a:t>Click to edit Master text styles</a:t>
            </a:r>
          </a:p>
        </p:txBody>
      </p:sp>
      <p:sp>
        <p:nvSpPr>
          <p:cNvPr id="6" name="Content Placeholder 5"/>
          <p:cNvSpPr>
            <a:spLocks noGrp="1"/>
          </p:cNvSpPr>
          <p:nvPr>
            <p:ph sz="quarter" idx="4"/>
          </p:nvPr>
        </p:nvSpPr>
        <p:spPr>
          <a:xfrm>
            <a:off x="3317876" y="1771651"/>
            <a:ext cx="2886983" cy="2822972"/>
          </a:xfrm>
          <a:prstGeom prst="rect">
            <a:avLst/>
          </a:prstGeom>
        </p:spPr>
        <p:txBody>
          <a:bodyPr/>
          <a:lstStyle>
            <a:lvl1pPr>
              <a:defRPr sz="1715"/>
            </a:lvl1pPr>
            <a:lvl2pPr>
              <a:defRPr sz="1429"/>
            </a:lvl2pPr>
            <a:lvl3pPr>
              <a:defRPr sz="1286"/>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326572" y="432707"/>
            <a:ext cx="5878286" cy="857250"/>
          </a:xfrm>
        </p:spPr>
        <p:txBody>
          <a:bodyPr/>
          <a:lstStyle/>
          <a:p>
            <a:r>
              <a:rPr lang="en-US"/>
              <a:t>Click to edit Master title style</a:t>
            </a:r>
          </a:p>
        </p:txBody>
      </p:sp>
      <p:sp>
        <p:nvSpPr>
          <p:cNvPr id="7" name="Date Placeholder 17">
            <a:extLst>
              <a:ext uri="{FF2B5EF4-FFF2-40B4-BE49-F238E27FC236}">
                <a16:creationId xmlns:a16="http://schemas.microsoft.com/office/drawing/2014/main" id="{105E3730-1A58-4C78-BC38-F2D23615D205}"/>
              </a:ext>
            </a:extLst>
          </p:cNvPr>
          <p:cNvSpPr>
            <a:spLocks noGrp="1"/>
          </p:cNvSpPr>
          <p:nvPr>
            <p:ph type="dt" sz="half" idx="10"/>
          </p:nvPr>
        </p:nvSpPr>
        <p:spPr/>
        <p:txBody>
          <a:bodyPr/>
          <a:lstStyle>
            <a:lvl1pPr>
              <a:defRPr/>
            </a:lvl1pPr>
          </a:lstStyle>
          <a:p>
            <a:pPr>
              <a:defRPr/>
            </a:pPr>
            <a:fld id="{341796E3-E5CF-4D21-BDA9-AB5A3439CCE7}" type="datetimeFigureOut">
              <a:rPr lang="en-US"/>
              <a:pPr>
                <a:defRPr/>
              </a:pPr>
              <a:t>7/6/2026</a:t>
            </a:fld>
            <a:endParaRPr lang="en-US"/>
          </a:p>
        </p:txBody>
      </p:sp>
      <p:sp>
        <p:nvSpPr>
          <p:cNvPr id="8" name="Footer Placeholder 18">
            <a:extLst>
              <a:ext uri="{FF2B5EF4-FFF2-40B4-BE49-F238E27FC236}">
                <a16:creationId xmlns:a16="http://schemas.microsoft.com/office/drawing/2014/main" id="{38840CA9-1723-4DA5-A3D3-BECAA2A71A2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9">
            <a:extLst>
              <a:ext uri="{FF2B5EF4-FFF2-40B4-BE49-F238E27FC236}">
                <a16:creationId xmlns:a16="http://schemas.microsoft.com/office/drawing/2014/main" id="{7A2FFE32-D25A-46BD-AB87-FF8FC4D0E766}"/>
              </a:ext>
            </a:extLst>
          </p:cNvPr>
          <p:cNvSpPr>
            <a:spLocks noGrp="1"/>
          </p:cNvSpPr>
          <p:nvPr>
            <p:ph type="sldNum" sz="quarter" idx="12"/>
          </p:nvPr>
        </p:nvSpPr>
        <p:spPr/>
        <p:txBody>
          <a:bodyPr/>
          <a:lstStyle>
            <a:lvl1pPr>
              <a:defRPr/>
            </a:lvl1pPr>
          </a:lstStyle>
          <a:p>
            <a:pPr>
              <a:defRPr/>
            </a:pPr>
            <a:fld id="{86DE589B-B4A9-4558-9881-7342266E8C2F}" type="slidenum">
              <a:rPr lang="en-US" altLang="en-US"/>
              <a:pPr>
                <a:defRPr/>
              </a:pPr>
              <a:t>‹#›</a:t>
            </a:fld>
            <a:endParaRPr lang="en-US" altLang="en-US"/>
          </a:p>
        </p:txBody>
      </p:sp>
    </p:spTree>
    <p:extLst>
      <p:ext uri="{BB962C8B-B14F-4D97-AF65-F5344CB8AC3E}">
        <p14:creationId xmlns:p14="http://schemas.microsoft.com/office/powerpoint/2010/main" val="4773715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0" name="Title 9"/>
          <p:cNvSpPr>
            <a:spLocks noGrp="1"/>
          </p:cNvSpPr>
          <p:nvPr>
            <p:ph type="title"/>
          </p:nvPr>
        </p:nvSpPr>
        <p:spPr>
          <a:xfrm>
            <a:off x="326572" y="432707"/>
            <a:ext cx="5878286" cy="857250"/>
          </a:xfrm>
        </p:spPr>
        <p:txBody>
          <a:bodyPr/>
          <a:lstStyle/>
          <a:p>
            <a:r>
              <a:rPr lang="en-US"/>
              <a:t>Click to edit Master title style</a:t>
            </a:r>
          </a:p>
        </p:txBody>
      </p:sp>
      <p:sp>
        <p:nvSpPr>
          <p:cNvPr id="3" name="Date Placeholder 17">
            <a:extLst>
              <a:ext uri="{FF2B5EF4-FFF2-40B4-BE49-F238E27FC236}">
                <a16:creationId xmlns:a16="http://schemas.microsoft.com/office/drawing/2014/main" id="{1298CC12-9C1A-4693-8976-3520CED6C4A6}"/>
              </a:ext>
            </a:extLst>
          </p:cNvPr>
          <p:cNvSpPr>
            <a:spLocks noGrp="1"/>
          </p:cNvSpPr>
          <p:nvPr>
            <p:ph type="dt" sz="half" idx="10"/>
          </p:nvPr>
        </p:nvSpPr>
        <p:spPr/>
        <p:txBody>
          <a:bodyPr/>
          <a:lstStyle>
            <a:lvl1pPr>
              <a:defRPr/>
            </a:lvl1pPr>
          </a:lstStyle>
          <a:p>
            <a:pPr>
              <a:defRPr/>
            </a:pPr>
            <a:fld id="{606588C7-D617-46F7-9824-7EE2F749E78D}" type="datetimeFigureOut">
              <a:rPr lang="en-US"/>
              <a:pPr>
                <a:defRPr/>
              </a:pPr>
              <a:t>7/6/2026</a:t>
            </a:fld>
            <a:endParaRPr lang="en-US"/>
          </a:p>
        </p:txBody>
      </p:sp>
      <p:sp>
        <p:nvSpPr>
          <p:cNvPr id="4" name="Footer Placeholder 18">
            <a:extLst>
              <a:ext uri="{FF2B5EF4-FFF2-40B4-BE49-F238E27FC236}">
                <a16:creationId xmlns:a16="http://schemas.microsoft.com/office/drawing/2014/main" id="{0489AC73-A58F-43AD-8809-6E1B7EB0E26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19">
            <a:extLst>
              <a:ext uri="{FF2B5EF4-FFF2-40B4-BE49-F238E27FC236}">
                <a16:creationId xmlns:a16="http://schemas.microsoft.com/office/drawing/2014/main" id="{530E55FE-7E52-4696-B2D7-81EACBCB3C5B}"/>
              </a:ext>
            </a:extLst>
          </p:cNvPr>
          <p:cNvSpPr>
            <a:spLocks noGrp="1"/>
          </p:cNvSpPr>
          <p:nvPr>
            <p:ph type="sldNum" sz="quarter" idx="12"/>
          </p:nvPr>
        </p:nvSpPr>
        <p:spPr/>
        <p:txBody>
          <a:bodyPr/>
          <a:lstStyle>
            <a:lvl1pPr>
              <a:defRPr/>
            </a:lvl1pPr>
          </a:lstStyle>
          <a:p>
            <a:pPr>
              <a:defRPr/>
            </a:pPr>
            <a:fld id="{9EE28912-7B55-4600-AF95-F68EDBE6E58C}" type="slidenum">
              <a:rPr lang="en-US" altLang="en-US"/>
              <a:pPr>
                <a:defRPr/>
              </a:pPr>
              <a:t>‹#›</a:t>
            </a:fld>
            <a:endParaRPr lang="en-US" altLang="en-US"/>
          </a:p>
        </p:txBody>
      </p:sp>
    </p:spTree>
    <p:extLst>
      <p:ext uri="{BB962C8B-B14F-4D97-AF65-F5344CB8AC3E}">
        <p14:creationId xmlns:p14="http://schemas.microsoft.com/office/powerpoint/2010/main" val="281704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33480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900121"/>
            <a:ext cx="4038600" cy="3348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D310C9-4F89-6640-B04F-5BBE30748352}" type="datetimeFigureOut">
              <a:rPr lang="en-US" smtClean="0"/>
              <a:t>7/6/2026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61281D-9F8F-594E-B822-3F45196461E9}"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ertificat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FE46B3C-978E-4A52-99B7-C15D9C2C37D9}"/>
              </a:ext>
            </a:extLst>
          </p:cNvPr>
          <p:cNvCxnSpPr/>
          <p:nvPr/>
        </p:nvCxnSpPr>
        <p:spPr>
          <a:xfrm>
            <a:off x="979715" y="4514850"/>
            <a:ext cx="4953000" cy="1191"/>
          </a:xfrm>
          <a:prstGeom prst="line">
            <a:avLst/>
          </a:prstGeom>
          <a:ln w="9525" cap="rnd" cmpd="sng" algn="ctr">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30" name="Text Placeholder 29"/>
          <p:cNvSpPr>
            <a:spLocks noGrp="1"/>
          </p:cNvSpPr>
          <p:nvPr>
            <p:ph type="body" idx="12"/>
          </p:nvPr>
        </p:nvSpPr>
        <p:spPr>
          <a:xfrm>
            <a:off x="520797" y="2321720"/>
            <a:ext cx="5575203" cy="1335881"/>
          </a:xfrm>
          <a:prstGeom prst="rect">
            <a:avLst/>
          </a:prstGeom>
        </p:spPr>
        <p:txBody>
          <a:bodyPr anchor="b">
            <a:normAutofit/>
          </a:bodyPr>
          <a:lstStyle>
            <a:lvl1pPr marL="0" indent="0">
              <a:buNone/>
              <a:defRPr lang="en-US" sz="3857" kern="1200" dirty="0">
                <a:solidFill>
                  <a:schemeClr val="tx1"/>
                </a:solidFill>
                <a:latin typeface="+mj-lt"/>
                <a:ea typeface="+mj-ea"/>
                <a:cs typeface="+mj-cs"/>
              </a:defRPr>
            </a:lvl1pPr>
            <a:lvl2pPr marL="326578" indent="0">
              <a:buNone/>
              <a:defRPr sz="1286">
                <a:solidFill>
                  <a:schemeClr val="tx1">
                    <a:tint val="75000"/>
                  </a:schemeClr>
                </a:solidFill>
              </a:defRPr>
            </a:lvl2pPr>
            <a:lvl3pPr marL="653156" indent="0">
              <a:buNone/>
              <a:defRPr sz="1143">
                <a:solidFill>
                  <a:schemeClr val="tx1">
                    <a:tint val="75000"/>
                  </a:schemeClr>
                </a:solidFill>
              </a:defRPr>
            </a:lvl3pPr>
            <a:lvl4pPr marL="979734" indent="0">
              <a:buNone/>
              <a:defRPr sz="1000">
                <a:solidFill>
                  <a:schemeClr val="tx1">
                    <a:tint val="75000"/>
                  </a:schemeClr>
                </a:solidFill>
              </a:defRPr>
            </a:lvl4pPr>
            <a:lvl5pPr marL="1306312" indent="0">
              <a:buNone/>
              <a:defRPr sz="1000">
                <a:solidFill>
                  <a:schemeClr val="tx1">
                    <a:tint val="75000"/>
                  </a:schemeClr>
                </a:solidFill>
              </a:defRPr>
            </a:lvl5pPr>
            <a:lvl6pPr marL="1632890" indent="0">
              <a:buNone/>
              <a:defRPr sz="1000">
                <a:solidFill>
                  <a:schemeClr val="tx1">
                    <a:tint val="75000"/>
                  </a:schemeClr>
                </a:solidFill>
              </a:defRPr>
            </a:lvl6pPr>
            <a:lvl7pPr marL="1959468" indent="0">
              <a:buNone/>
              <a:defRPr sz="1000">
                <a:solidFill>
                  <a:schemeClr val="tx1">
                    <a:tint val="75000"/>
                  </a:schemeClr>
                </a:solidFill>
              </a:defRPr>
            </a:lvl7pPr>
            <a:lvl8pPr marL="2286046" indent="0">
              <a:buNone/>
              <a:defRPr sz="1000">
                <a:solidFill>
                  <a:schemeClr val="tx1">
                    <a:tint val="75000"/>
                  </a:schemeClr>
                </a:solidFill>
              </a:defRPr>
            </a:lvl8pPr>
            <a:lvl9pPr marL="2612624" indent="0">
              <a:buNone/>
              <a:defRPr sz="1000">
                <a:solidFill>
                  <a:schemeClr val="tx1">
                    <a:tint val="75000"/>
                  </a:schemeClr>
                </a:solidFill>
              </a:defRPr>
            </a:lvl9pPr>
          </a:lstStyle>
          <a:p>
            <a:pPr lvl="0"/>
            <a:r>
              <a:rPr lang="en-US" dirty="0"/>
              <a:t>Click to edit Master text styles</a:t>
            </a:r>
          </a:p>
        </p:txBody>
      </p:sp>
      <p:sp>
        <p:nvSpPr>
          <p:cNvPr id="27" name="Title 26"/>
          <p:cNvSpPr>
            <a:spLocks noGrp="1"/>
          </p:cNvSpPr>
          <p:nvPr>
            <p:ph type="ctrTitle"/>
          </p:nvPr>
        </p:nvSpPr>
        <p:spPr>
          <a:xfrm>
            <a:off x="523875" y="971550"/>
            <a:ext cx="5551715" cy="664369"/>
          </a:xfrm>
          <a:prstGeom prst="rect">
            <a:avLst/>
          </a:prstGeom>
        </p:spPr>
        <p:txBody>
          <a:bodyPr>
            <a:normAutofit/>
          </a:bodyPr>
          <a:lstStyle>
            <a:lvl1pPr algn="l">
              <a:defRPr sz="3143">
                <a:solidFill>
                  <a:schemeClr val="tx1"/>
                </a:solidFill>
              </a:defRPr>
            </a:lvl1pPr>
          </a:lstStyle>
          <a:p>
            <a:r>
              <a:rPr lang="en-US"/>
              <a:t>Click to edit Master title style</a:t>
            </a:r>
          </a:p>
        </p:txBody>
      </p:sp>
      <p:sp>
        <p:nvSpPr>
          <p:cNvPr id="28" name="Text Placeholder 27"/>
          <p:cNvSpPr>
            <a:spLocks noGrp="1"/>
          </p:cNvSpPr>
          <p:nvPr>
            <p:ph type="body" idx="10"/>
          </p:nvPr>
        </p:nvSpPr>
        <p:spPr>
          <a:xfrm>
            <a:off x="925286" y="3673929"/>
            <a:ext cx="5139774" cy="212272"/>
          </a:xfrm>
          <a:prstGeom prst="rect">
            <a:avLst/>
          </a:prstGeom>
        </p:spPr>
        <p:txBody>
          <a:bodyPr>
            <a:noAutofit/>
          </a:bodyPr>
          <a:lstStyle>
            <a:lvl1pPr marL="0" indent="0">
              <a:buNone/>
              <a:defRPr sz="1000">
                <a:solidFill>
                  <a:schemeClr val="tx1"/>
                </a:solidFill>
              </a:defRPr>
            </a:lvl1pPr>
            <a:lvl2pPr marL="326578" indent="0">
              <a:buNone/>
              <a:defRPr sz="1286">
                <a:solidFill>
                  <a:schemeClr val="tx1">
                    <a:tint val="75000"/>
                  </a:schemeClr>
                </a:solidFill>
              </a:defRPr>
            </a:lvl2pPr>
            <a:lvl3pPr marL="653156" indent="0">
              <a:buNone/>
              <a:defRPr sz="1143">
                <a:solidFill>
                  <a:schemeClr val="tx1">
                    <a:tint val="75000"/>
                  </a:schemeClr>
                </a:solidFill>
              </a:defRPr>
            </a:lvl3pPr>
            <a:lvl4pPr marL="979734" indent="0">
              <a:buNone/>
              <a:defRPr sz="1000">
                <a:solidFill>
                  <a:schemeClr val="tx1">
                    <a:tint val="75000"/>
                  </a:schemeClr>
                </a:solidFill>
              </a:defRPr>
            </a:lvl4pPr>
            <a:lvl5pPr marL="1306312" indent="0">
              <a:buNone/>
              <a:defRPr sz="1000">
                <a:solidFill>
                  <a:schemeClr val="tx1">
                    <a:tint val="75000"/>
                  </a:schemeClr>
                </a:solidFill>
              </a:defRPr>
            </a:lvl5pPr>
            <a:lvl6pPr marL="1632890" indent="0">
              <a:buNone/>
              <a:defRPr sz="1000">
                <a:solidFill>
                  <a:schemeClr val="tx1">
                    <a:tint val="75000"/>
                  </a:schemeClr>
                </a:solidFill>
              </a:defRPr>
            </a:lvl6pPr>
            <a:lvl7pPr marL="1959468" indent="0">
              <a:buNone/>
              <a:defRPr sz="1000">
                <a:solidFill>
                  <a:schemeClr val="tx1">
                    <a:tint val="75000"/>
                  </a:schemeClr>
                </a:solidFill>
              </a:defRPr>
            </a:lvl7pPr>
            <a:lvl8pPr marL="2286046" indent="0">
              <a:buNone/>
              <a:defRPr sz="1000">
                <a:solidFill>
                  <a:schemeClr val="tx1">
                    <a:tint val="75000"/>
                  </a:schemeClr>
                </a:solidFill>
              </a:defRPr>
            </a:lvl8pPr>
            <a:lvl9pPr marL="2612624" indent="0">
              <a:buNone/>
              <a:defRPr sz="1000">
                <a:solidFill>
                  <a:schemeClr val="tx1">
                    <a:tint val="75000"/>
                  </a:schemeClr>
                </a:solidFill>
              </a:defRPr>
            </a:lvl9pPr>
          </a:lstStyle>
          <a:p>
            <a:pPr lvl="0"/>
            <a:r>
              <a:rPr lang="en-US"/>
              <a:t>Click to edit Master text styles</a:t>
            </a:r>
          </a:p>
        </p:txBody>
      </p:sp>
      <p:sp>
        <p:nvSpPr>
          <p:cNvPr id="29" name="Text Placeholder 28"/>
          <p:cNvSpPr>
            <a:spLocks noGrp="1"/>
          </p:cNvSpPr>
          <p:nvPr>
            <p:ph type="body" idx="11"/>
          </p:nvPr>
        </p:nvSpPr>
        <p:spPr>
          <a:xfrm>
            <a:off x="925286" y="364333"/>
            <a:ext cx="5139774" cy="478631"/>
          </a:xfrm>
          <a:prstGeom prst="rect">
            <a:avLst/>
          </a:prstGeom>
        </p:spPr>
        <p:txBody>
          <a:bodyPr anchor="b"/>
          <a:lstStyle>
            <a:lvl1pPr marL="0" indent="0">
              <a:buNone/>
              <a:defRPr sz="1000">
                <a:solidFill>
                  <a:schemeClr val="tx1"/>
                </a:solidFill>
              </a:defRPr>
            </a:lvl1pPr>
            <a:lvl2pPr marL="326578" indent="0">
              <a:buNone/>
              <a:defRPr sz="1286">
                <a:solidFill>
                  <a:schemeClr val="tx1">
                    <a:tint val="75000"/>
                  </a:schemeClr>
                </a:solidFill>
              </a:defRPr>
            </a:lvl2pPr>
            <a:lvl3pPr marL="653156" indent="0">
              <a:buNone/>
              <a:defRPr sz="1143">
                <a:solidFill>
                  <a:schemeClr val="tx1">
                    <a:tint val="75000"/>
                  </a:schemeClr>
                </a:solidFill>
              </a:defRPr>
            </a:lvl3pPr>
            <a:lvl4pPr marL="979734" indent="0">
              <a:buNone/>
              <a:defRPr sz="1000">
                <a:solidFill>
                  <a:schemeClr val="tx1">
                    <a:tint val="75000"/>
                  </a:schemeClr>
                </a:solidFill>
              </a:defRPr>
            </a:lvl4pPr>
            <a:lvl5pPr marL="1306312" indent="0">
              <a:buNone/>
              <a:defRPr sz="1000">
                <a:solidFill>
                  <a:schemeClr val="tx1">
                    <a:tint val="75000"/>
                  </a:schemeClr>
                </a:solidFill>
              </a:defRPr>
            </a:lvl5pPr>
            <a:lvl6pPr marL="1632890" indent="0">
              <a:buNone/>
              <a:defRPr sz="1000">
                <a:solidFill>
                  <a:schemeClr val="tx1">
                    <a:tint val="75000"/>
                  </a:schemeClr>
                </a:solidFill>
              </a:defRPr>
            </a:lvl6pPr>
            <a:lvl7pPr marL="1959468" indent="0">
              <a:buNone/>
              <a:defRPr sz="1000">
                <a:solidFill>
                  <a:schemeClr val="tx1">
                    <a:tint val="75000"/>
                  </a:schemeClr>
                </a:solidFill>
              </a:defRPr>
            </a:lvl7pPr>
            <a:lvl8pPr marL="2286046" indent="0">
              <a:buNone/>
              <a:defRPr sz="1000">
                <a:solidFill>
                  <a:schemeClr val="tx1">
                    <a:tint val="75000"/>
                  </a:schemeClr>
                </a:solidFill>
              </a:defRPr>
            </a:lvl8pPr>
            <a:lvl9pPr marL="2612624" indent="0">
              <a:buNone/>
              <a:defRPr sz="1000">
                <a:solidFill>
                  <a:schemeClr val="tx1">
                    <a:tint val="75000"/>
                  </a:schemeClr>
                </a:solidFill>
              </a:defRPr>
            </a:lvl9pPr>
          </a:lstStyle>
          <a:p>
            <a:pPr lvl="0"/>
            <a:r>
              <a:rPr lang="en-US"/>
              <a:t>Click to edit Master text styles</a:t>
            </a:r>
          </a:p>
        </p:txBody>
      </p:sp>
      <p:sp>
        <p:nvSpPr>
          <p:cNvPr id="18" name="Text Placeholder 17"/>
          <p:cNvSpPr>
            <a:spLocks noGrp="1"/>
          </p:cNvSpPr>
          <p:nvPr>
            <p:ph type="body" idx="13"/>
          </p:nvPr>
        </p:nvSpPr>
        <p:spPr>
          <a:xfrm>
            <a:off x="925286" y="3886201"/>
            <a:ext cx="5139774" cy="212272"/>
          </a:xfrm>
          <a:prstGeom prst="rect">
            <a:avLst/>
          </a:prstGeom>
        </p:spPr>
        <p:txBody>
          <a:bodyPr anchor="ctr">
            <a:noAutofit/>
          </a:bodyPr>
          <a:lstStyle>
            <a:lvl1pPr marL="0" indent="0">
              <a:buNone/>
              <a:defRPr sz="1429" b="1">
                <a:solidFill>
                  <a:schemeClr val="tx1"/>
                </a:solidFill>
              </a:defRPr>
            </a:lvl1pPr>
            <a:lvl2pPr marL="326578" indent="0">
              <a:buNone/>
              <a:defRPr sz="1286">
                <a:solidFill>
                  <a:schemeClr val="tx1">
                    <a:tint val="75000"/>
                  </a:schemeClr>
                </a:solidFill>
              </a:defRPr>
            </a:lvl2pPr>
            <a:lvl3pPr marL="653156" indent="0">
              <a:buNone/>
              <a:defRPr sz="1143">
                <a:solidFill>
                  <a:schemeClr val="tx1">
                    <a:tint val="75000"/>
                  </a:schemeClr>
                </a:solidFill>
              </a:defRPr>
            </a:lvl3pPr>
            <a:lvl4pPr marL="979734" indent="0">
              <a:buNone/>
              <a:defRPr sz="1000">
                <a:solidFill>
                  <a:schemeClr val="tx1">
                    <a:tint val="75000"/>
                  </a:schemeClr>
                </a:solidFill>
              </a:defRPr>
            </a:lvl4pPr>
            <a:lvl5pPr marL="1306312" indent="0">
              <a:buNone/>
              <a:defRPr sz="1000">
                <a:solidFill>
                  <a:schemeClr val="tx1">
                    <a:tint val="75000"/>
                  </a:schemeClr>
                </a:solidFill>
              </a:defRPr>
            </a:lvl5pPr>
            <a:lvl6pPr marL="1632890" indent="0">
              <a:buNone/>
              <a:defRPr sz="1000">
                <a:solidFill>
                  <a:schemeClr val="tx1">
                    <a:tint val="75000"/>
                  </a:schemeClr>
                </a:solidFill>
              </a:defRPr>
            </a:lvl6pPr>
            <a:lvl7pPr marL="1959468" indent="0">
              <a:buNone/>
              <a:defRPr sz="1000">
                <a:solidFill>
                  <a:schemeClr val="tx1">
                    <a:tint val="75000"/>
                  </a:schemeClr>
                </a:solidFill>
              </a:defRPr>
            </a:lvl7pPr>
            <a:lvl8pPr marL="2286046" indent="0">
              <a:buNone/>
              <a:defRPr sz="1000">
                <a:solidFill>
                  <a:schemeClr val="tx1">
                    <a:tint val="75000"/>
                  </a:schemeClr>
                </a:solidFill>
              </a:defRPr>
            </a:lvl8pPr>
            <a:lvl9pPr marL="2612624" indent="0">
              <a:buNone/>
              <a:defRPr sz="1000">
                <a:solidFill>
                  <a:schemeClr val="tx1">
                    <a:tint val="75000"/>
                  </a:schemeClr>
                </a:solidFill>
              </a:defRPr>
            </a:lvl9pPr>
          </a:lstStyle>
          <a:p>
            <a:pPr lvl="0"/>
            <a:r>
              <a:rPr lang="en-US" dirty="0"/>
              <a:t>Click to edit Master text styles</a:t>
            </a:r>
          </a:p>
        </p:txBody>
      </p:sp>
      <p:sp>
        <p:nvSpPr>
          <p:cNvPr id="22" name="Text Placeholder 21"/>
          <p:cNvSpPr>
            <a:spLocks noGrp="1"/>
          </p:cNvSpPr>
          <p:nvPr>
            <p:ph type="body" idx="14"/>
          </p:nvPr>
        </p:nvSpPr>
        <p:spPr>
          <a:xfrm>
            <a:off x="925286" y="4102554"/>
            <a:ext cx="5139774" cy="212272"/>
          </a:xfrm>
          <a:prstGeom prst="rect">
            <a:avLst/>
          </a:prstGeom>
        </p:spPr>
        <p:txBody>
          <a:bodyPr>
            <a:noAutofit/>
          </a:bodyPr>
          <a:lstStyle>
            <a:lvl1pPr marL="0" indent="0">
              <a:buNone/>
              <a:defRPr sz="1000">
                <a:solidFill>
                  <a:schemeClr val="tx1"/>
                </a:solidFill>
              </a:defRPr>
            </a:lvl1pPr>
            <a:lvl2pPr marL="326578" indent="0">
              <a:buNone/>
              <a:defRPr sz="1286">
                <a:solidFill>
                  <a:schemeClr val="tx1">
                    <a:tint val="75000"/>
                  </a:schemeClr>
                </a:solidFill>
              </a:defRPr>
            </a:lvl2pPr>
            <a:lvl3pPr marL="653156" indent="0">
              <a:buNone/>
              <a:defRPr sz="1143">
                <a:solidFill>
                  <a:schemeClr val="tx1">
                    <a:tint val="75000"/>
                  </a:schemeClr>
                </a:solidFill>
              </a:defRPr>
            </a:lvl3pPr>
            <a:lvl4pPr marL="979734" indent="0">
              <a:buNone/>
              <a:defRPr sz="1000">
                <a:solidFill>
                  <a:schemeClr val="tx1">
                    <a:tint val="75000"/>
                  </a:schemeClr>
                </a:solidFill>
              </a:defRPr>
            </a:lvl4pPr>
            <a:lvl5pPr marL="1306312" indent="0">
              <a:buNone/>
              <a:defRPr sz="1000">
                <a:solidFill>
                  <a:schemeClr val="tx1">
                    <a:tint val="75000"/>
                  </a:schemeClr>
                </a:solidFill>
              </a:defRPr>
            </a:lvl5pPr>
            <a:lvl6pPr marL="1632890" indent="0">
              <a:buNone/>
              <a:defRPr sz="1000">
                <a:solidFill>
                  <a:schemeClr val="tx1">
                    <a:tint val="75000"/>
                  </a:schemeClr>
                </a:solidFill>
              </a:defRPr>
            </a:lvl6pPr>
            <a:lvl7pPr marL="1959468" indent="0">
              <a:buNone/>
              <a:defRPr sz="1000">
                <a:solidFill>
                  <a:schemeClr val="tx1">
                    <a:tint val="75000"/>
                  </a:schemeClr>
                </a:solidFill>
              </a:defRPr>
            </a:lvl7pPr>
            <a:lvl8pPr marL="2286046" indent="0">
              <a:buNone/>
              <a:defRPr sz="1000">
                <a:solidFill>
                  <a:schemeClr val="tx1">
                    <a:tint val="75000"/>
                  </a:schemeClr>
                </a:solidFill>
              </a:defRPr>
            </a:lvl8pPr>
            <a:lvl9pPr marL="2612624" indent="0">
              <a:buNone/>
              <a:defRPr sz="1000">
                <a:solidFill>
                  <a:schemeClr val="tx1">
                    <a:tint val="75000"/>
                  </a:schemeClr>
                </a:solidFill>
              </a:defRPr>
            </a:lvl9pPr>
          </a:lstStyle>
          <a:p>
            <a:pPr lvl="0"/>
            <a:r>
              <a:rPr lang="en-US" dirty="0"/>
              <a:t>Click to edit Master text styles</a:t>
            </a:r>
          </a:p>
        </p:txBody>
      </p:sp>
      <p:sp>
        <p:nvSpPr>
          <p:cNvPr id="26" name="Text Placeholder 25"/>
          <p:cNvSpPr>
            <a:spLocks noGrp="1"/>
          </p:cNvSpPr>
          <p:nvPr>
            <p:ph type="body" idx="15"/>
          </p:nvPr>
        </p:nvSpPr>
        <p:spPr>
          <a:xfrm>
            <a:off x="925286" y="4514851"/>
            <a:ext cx="5139774" cy="212272"/>
          </a:xfrm>
          <a:prstGeom prst="rect">
            <a:avLst/>
          </a:prstGeom>
        </p:spPr>
        <p:txBody>
          <a:bodyPr>
            <a:noAutofit/>
          </a:bodyPr>
          <a:lstStyle>
            <a:lvl1pPr marL="0" indent="0">
              <a:buNone/>
              <a:defRPr sz="786">
                <a:solidFill>
                  <a:schemeClr val="tx1"/>
                </a:solidFill>
              </a:defRPr>
            </a:lvl1pPr>
            <a:lvl2pPr marL="326578" indent="0">
              <a:buNone/>
              <a:defRPr sz="1286">
                <a:solidFill>
                  <a:schemeClr val="tx1">
                    <a:tint val="75000"/>
                  </a:schemeClr>
                </a:solidFill>
              </a:defRPr>
            </a:lvl2pPr>
            <a:lvl3pPr marL="653156" indent="0">
              <a:buNone/>
              <a:defRPr sz="1143">
                <a:solidFill>
                  <a:schemeClr val="tx1">
                    <a:tint val="75000"/>
                  </a:schemeClr>
                </a:solidFill>
              </a:defRPr>
            </a:lvl3pPr>
            <a:lvl4pPr marL="979734" indent="0">
              <a:buNone/>
              <a:defRPr sz="1000">
                <a:solidFill>
                  <a:schemeClr val="tx1">
                    <a:tint val="75000"/>
                  </a:schemeClr>
                </a:solidFill>
              </a:defRPr>
            </a:lvl4pPr>
            <a:lvl5pPr marL="1306312" indent="0">
              <a:buNone/>
              <a:defRPr sz="1000">
                <a:solidFill>
                  <a:schemeClr val="tx1">
                    <a:tint val="75000"/>
                  </a:schemeClr>
                </a:solidFill>
              </a:defRPr>
            </a:lvl5pPr>
            <a:lvl6pPr marL="1632890" indent="0">
              <a:buNone/>
              <a:defRPr sz="1000">
                <a:solidFill>
                  <a:schemeClr val="tx1">
                    <a:tint val="75000"/>
                  </a:schemeClr>
                </a:solidFill>
              </a:defRPr>
            </a:lvl6pPr>
            <a:lvl7pPr marL="1959468" indent="0">
              <a:buNone/>
              <a:defRPr sz="1000">
                <a:solidFill>
                  <a:schemeClr val="tx1">
                    <a:tint val="75000"/>
                  </a:schemeClr>
                </a:solidFill>
              </a:defRPr>
            </a:lvl7pPr>
            <a:lvl8pPr marL="2286046" indent="0">
              <a:buNone/>
              <a:defRPr sz="1000">
                <a:solidFill>
                  <a:schemeClr val="tx1">
                    <a:tint val="75000"/>
                  </a:schemeClr>
                </a:solidFill>
              </a:defRPr>
            </a:lvl8pPr>
            <a:lvl9pPr marL="2612624" indent="0">
              <a:buNone/>
              <a:defRPr sz="10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180549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2537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6573" y="457201"/>
            <a:ext cx="2148795" cy="784451"/>
          </a:xfrm>
          <a:prstGeom prst="rect">
            <a:avLst/>
          </a:prstGeom>
        </p:spPr>
        <p:txBody>
          <a:bodyPr/>
          <a:lstStyle>
            <a:lvl1pPr algn="l">
              <a:defRPr sz="1429" b="0"/>
            </a:lvl1pPr>
          </a:lstStyle>
          <a:p>
            <a:r>
              <a:rPr lang="en-US"/>
              <a:t>Click to edit Master title style</a:t>
            </a:r>
          </a:p>
        </p:txBody>
      </p:sp>
      <p:sp>
        <p:nvSpPr>
          <p:cNvPr id="3" name="Content Placeholder 2"/>
          <p:cNvSpPr>
            <a:spLocks noGrp="1"/>
          </p:cNvSpPr>
          <p:nvPr>
            <p:ph idx="1"/>
          </p:nvPr>
        </p:nvSpPr>
        <p:spPr>
          <a:xfrm>
            <a:off x="2553608" y="1314452"/>
            <a:ext cx="3651250" cy="3280172"/>
          </a:xfrm>
          <a:prstGeom prst="rect">
            <a:avLst/>
          </a:prstGeom>
        </p:spPr>
        <p:txBody>
          <a:bodyPr/>
          <a:lstStyle>
            <a:lvl1pPr>
              <a:defRPr sz="2286"/>
            </a:lvl1pPr>
            <a:lvl2pPr>
              <a:defRPr sz="2000"/>
            </a:lvl2pPr>
            <a:lvl3pPr>
              <a:defRPr sz="1715"/>
            </a:lvl3pPr>
            <a:lvl4pPr>
              <a:defRPr sz="1429"/>
            </a:lvl4pPr>
            <a:lvl5pPr>
              <a:defRPr sz="1429"/>
            </a:lvl5pPr>
            <a:lvl6pPr>
              <a:defRPr sz="1429"/>
            </a:lvl6pPr>
            <a:lvl7pPr>
              <a:defRPr sz="1429"/>
            </a:lvl7pPr>
            <a:lvl8pPr>
              <a:defRPr sz="1429"/>
            </a:lvl8pPr>
            <a:lvl9pPr>
              <a:defRPr sz="14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6573" y="1314450"/>
            <a:ext cx="2148795" cy="3280173"/>
          </a:xfrm>
          <a:prstGeom prst="rect">
            <a:avLst/>
          </a:prstGeom>
        </p:spPr>
        <p:txBody>
          <a:bodyPr/>
          <a:lstStyle>
            <a:lvl1pPr marL="0" indent="0">
              <a:buNone/>
              <a:defRPr sz="1000"/>
            </a:lvl1pPr>
            <a:lvl2pPr marL="326578" indent="0">
              <a:buNone/>
              <a:defRPr sz="857"/>
            </a:lvl2pPr>
            <a:lvl3pPr marL="653156" indent="0">
              <a:buNone/>
              <a:defRPr sz="714"/>
            </a:lvl3pPr>
            <a:lvl4pPr marL="979734" indent="0">
              <a:buNone/>
              <a:defRPr sz="643"/>
            </a:lvl4pPr>
            <a:lvl5pPr marL="1306312" indent="0">
              <a:buNone/>
              <a:defRPr sz="643"/>
            </a:lvl5pPr>
            <a:lvl6pPr marL="1632890" indent="0">
              <a:buNone/>
              <a:defRPr sz="643"/>
            </a:lvl6pPr>
            <a:lvl7pPr marL="1959468" indent="0">
              <a:buNone/>
              <a:defRPr sz="643"/>
            </a:lvl7pPr>
            <a:lvl8pPr marL="2286046" indent="0">
              <a:buNone/>
              <a:defRPr sz="643"/>
            </a:lvl8pPr>
            <a:lvl9pPr marL="2612624" indent="0">
              <a:buNone/>
              <a:defRPr sz="643"/>
            </a:lvl9pPr>
          </a:lstStyle>
          <a:p>
            <a:pPr lvl="0"/>
            <a:r>
              <a:rPr lang="en-US"/>
              <a:t>Click to edit Master text styles</a:t>
            </a:r>
          </a:p>
        </p:txBody>
      </p:sp>
      <p:sp>
        <p:nvSpPr>
          <p:cNvPr id="5" name="Date Placeholder 17">
            <a:extLst>
              <a:ext uri="{FF2B5EF4-FFF2-40B4-BE49-F238E27FC236}">
                <a16:creationId xmlns:a16="http://schemas.microsoft.com/office/drawing/2014/main" id="{2A082464-C9A6-4316-BA83-6A2098F00491}"/>
              </a:ext>
            </a:extLst>
          </p:cNvPr>
          <p:cNvSpPr>
            <a:spLocks noGrp="1"/>
          </p:cNvSpPr>
          <p:nvPr>
            <p:ph type="dt" sz="half" idx="10"/>
          </p:nvPr>
        </p:nvSpPr>
        <p:spPr/>
        <p:txBody>
          <a:bodyPr/>
          <a:lstStyle>
            <a:lvl1pPr>
              <a:defRPr/>
            </a:lvl1pPr>
          </a:lstStyle>
          <a:p>
            <a:pPr>
              <a:defRPr/>
            </a:pPr>
            <a:fld id="{2F611BA7-9691-4F5B-BAD5-5222AC78CC03}" type="datetimeFigureOut">
              <a:rPr lang="en-US"/>
              <a:pPr>
                <a:defRPr/>
              </a:pPr>
              <a:t>7/6/2026</a:t>
            </a:fld>
            <a:endParaRPr lang="en-US"/>
          </a:p>
        </p:txBody>
      </p:sp>
      <p:sp>
        <p:nvSpPr>
          <p:cNvPr id="6" name="Footer Placeholder 18">
            <a:extLst>
              <a:ext uri="{FF2B5EF4-FFF2-40B4-BE49-F238E27FC236}">
                <a16:creationId xmlns:a16="http://schemas.microsoft.com/office/drawing/2014/main" id="{F786035B-72C9-4974-9980-1EC8D83382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9">
            <a:extLst>
              <a:ext uri="{FF2B5EF4-FFF2-40B4-BE49-F238E27FC236}">
                <a16:creationId xmlns:a16="http://schemas.microsoft.com/office/drawing/2014/main" id="{CC8D5843-8A5F-47A6-A85B-05E026209052}"/>
              </a:ext>
            </a:extLst>
          </p:cNvPr>
          <p:cNvSpPr>
            <a:spLocks noGrp="1"/>
          </p:cNvSpPr>
          <p:nvPr>
            <p:ph type="sldNum" sz="quarter" idx="12"/>
          </p:nvPr>
        </p:nvSpPr>
        <p:spPr/>
        <p:txBody>
          <a:bodyPr/>
          <a:lstStyle>
            <a:lvl1pPr>
              <a:defRPr/>
            </a:lvl1pPr>
          </a:lstStyle>
          <a:p>
            <a:pPr>
              <a:defRPr/>
            </a:pPr>
            <a:fld id="{8535DD56-FB8F-4FAA-BE79-48F76B01C0D2}" type="slidenum">
              <a:rPr lang="en-US" altLang="en-US"/>
              <a:pPr>
                <a:defRPr/>
              </a:pPr>
              <a:t>‹#›</a:t>
            </a:fld>
            <a:endParaRPr lang="en-US" altLang="en-US"/>
          </a:p>
        </p:txBody>
      </p:sp>
    </p:spTree>
    <p:extLst>
      <p:ext uri="{BB962C8B-B14F-4D97-AF65-F5344CB8AC3E}">
        <p14:creationId xmlns:p14="http://schemas.microsoft.com/office/powerpoint/2010/main" val="15818391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80206" y="3600450"/>
            <a:ext cx="3918857" cy="457200"/>
          </a:xfrm>
          <a:prstGeom prst="rect">
            <a:avLst/>
          </a:prstGeom>
        </p:spPr>
        <p:txBody>
          <a:bodyPr/>
          <a:lstStyle>
            <a:lvl1pPr algn="l">
              <a:defRPr sz="1429" b="0">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1280206" y="459581"/>
            <a:ext cx="3918857" cy="3086100"/>
          </a:xfrm>
          <a:prstGeom prst="rect">
            <a:avLst/>
          </a:prstGeom>
        </p:spPr>
        <p:txBody>
          <a:bodyPr rtlCol="0">
            <a:normAutofit/>
          </a:bodyPr>
          <a:lstStyle>
            <a:lvl1pPr marL="0" indent="0">
              <a:buNone/>
              <a:defRPr sz="2286"/>
            </a:lvl1pPr>
            <a:lvl2pPr marL="326578" indent="0">
              <a:buNone/>
              <a:defRPr sz="2000"/>
            </a:lvl2pPr>
            <a:lvl3pPr marL="653156" indent="0">
              <a:buNone/>
              <a:defRPr sz="1715"/>
            </a:lvl3pPr>
            <a:lvl4pPr marL="979734" indent="0">
              <a:buNone/>
              <a:defRPr sz="1429"/>
            </a:lvl4pPr>
            <a:lvl5pPr marL="1306312" indent="0">
              <a:buNone/>
              <a:defRPr sz="1429"/>
            </a:lvl5pPr>
            <a:lvl6pPr marL="1632890" indent="0">
              <a:buNone/>
              <a:defRPr sz="1429"/>
            </a:lvl6pPr>
            <a:lvl7pPr marL="1959468" indent="0">
              <a:buNone/>
              <a:defRPr sz="1429"/>
            </a:lvl7pPr>
            <a:lvl8pPr marL="2286046" indent="0">
              <a:buNone/>
              <a:defRPr sz="1429"/>
            </a:lvl8pPr>
            <a:lvl9pPr marL="2612624" indent="0">
              <a:buNone/>
              <a:defRPr sz="1429"/>
            </a:lvl9pPr>
          </a:lstStyle>
          <a:p>
            <a:pPr lvl="0"/>
            <a:endParaRPr lang="en-US" noProof="0"/>
          </a:p>
        </p:txBody>
      </p:sp>
      <p:sp>
        <p:nvSpPr>
          <p:cNvPr id="4" name="Text Placeholder 3"/>
          <p:cNvSpPr>
            <a:spLocks noGrp="1"/>
          </p:cNvSpPr>
          <p:nvPr>
            <p:ph type="body" sz="half" idx="2"/>
          </p:nvPr>
        </p:nvSpPr>
        <p:spPr>
          <a:xfrm>
            <a:off x="1280206" y="4114800"/>
            <a:ext cx="3918857" cy="514350"/>
          </a:xfrm>
          <a:prstGeom prst="rect">
            <a:avLst/>
          </a:prstGeom>
        </p:spPr>
        <p:txBody>
          <a:bodyPr/>
          <a:lstStyle>
            <a:lvl1pPr marL="0" indent="0">
              <a:buNone/>
              <a:defRPr sz="1000"/>
            </a:lvl1pPr>
            <a:lvl2pPr marL="326578" indent="0">
              <a:buNone/>
              <a:defRPr sz="857"/>
            </a:lvl2pPr>
            <a:lvl3pPr marL="653156" indent="0">
              <a:buNone/>
              <a:defRPr sz="714"/>
            </a:lvl3pPr>
            <a:lvl4pPr marL="979734" indent="0">
              <a:buNone/>
              <a:defRPr sz="643"/>
            </a:lvl4pPr>
            <a:lvl5pPr marL="1306312" indent="0">
              <a:buNone/>
              <a:defRPr sz="643"/>
            </a:lvl5pPr>
            <a:lvl6pPr marL="1632890" indent="0">
              <a:buNone/>
              <a:defRPr sz="643"/>
            </a:lvl6pPr>
            <a:lvl7pPr marL="1959468" indent="0">
              <a:buNone/>
              <a:defRPr sz="643"/>
            </a:lvl7pPr>
            <a:lvl8pPr marL="2286046" indent="0">
              <a:buNone/>
              <a:defRPr sz="643"/>
            </a:lvl8pPr>
            <a:lvl9pPr marL="2612624" indent="0">
              <a:buNone/>
              <a:defRPr sz="643"/>
            </a:lvl9pPr>
          </a:lstStyle>
          <a:p>
            <a:pPr lvl="0"/>
            <a:r>
              <a:rPr lang="en-US"/>
              <a:t>Click to edit Master text styles</a:t>
            </a:r>
          </a:p>
        </p:txBody>
      </p:sp>
      <p:sp>
        <p:nvSpPr>
          <p:cNvPr id="5" name="Date Placeholder 17">
            <a:extLst>
              <a:ext uri="{FF2B5EF4-FFF2-40B4-BE49-F238E27FC236}">
                <a16:creationId xmlns:a16="http://schemas.microsoft.com/office/drawing/2014/main" id="{B99007FB-BBFD-4B59-8A8C-DECAE04634B1}"/>
              </a:ext>
            </a:extLst>
          </p:cNvPr>
          <p:cNvSpPr>
            <a:spLocks noGrp="1"/>
          </p:cNvSpPr>
          <p:nvPr>
            <p:ph type="dt" sz="half" idx="10"/>
          </p:nvPr>
        </p:nvSpPr>
        <p:spPr/>
        <p:txBody>
          <a:bodyPr/>
          <a:lstStyle>
            <a:lvl1pPr>
              <a:defRPr/>
            </a:lvl1pPr>
          </a:lstStyle>
          <a:p>
            <a:pPr>
              <a:defRPr/>
            </a:pPr>
            <a:fld id="{3E38CFF1-4318-419C-9C5E-47EE3EC4B5CD}" type="datetimeFigureOut">
              <a:rPr lang="en-US"/>
              <a:pPr>
                <a:defRPr/>
              </a:pPr>
              <a:t>7/6/2026</a:t>
            </a:fld>
            <a:endParaRPr lang="en-US"/>
          </a:p>
        </p:txBody>
      </p:sp>
      <p:sp>
        <p:nvSpPr>
          <p:cNvPr id="6" name="Footer Placeholder 18">
            <a:extLst>
              <a:ext uri="{FF2B5EF4-FFF2-40B4-BE49-F238E27FC236}">
                <a16:creationId xmlns:a16="http://schemas.microsoft.com/office/drawing/2014/main" id="{9E855C1E-3627-438E-9D17-3C5EC7A3D69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9">
            <a:extLst>
              <a:ext uri="{FF2B5EF4-FFF2-40B4-BE49-F238E27FC236}">
                <a16:creationId xmlns:a16="http://schemas.microsoft.com/office/drawing/2014/main" id="{D4B3C211-C5E4-4AAE-8D56-48147B889C96}"/>
              </a:ext>
            </a:extLst>
          </p:cNvPr>
          <p:cNvSpPr>
            <a:spLocks noGrp="1"/>
          </p:cNvSpPr>
          <p:nvPr>
            <p:ph type="sldNum" sz="quarter" idx="12"/>
          </p:nvPr>
        </p:nvSpPr>
        <p:spPr/>
        <p:txBody>
          <a:bodyPr/>
          <a:lstStyle>
            <a:lvl1pPr>
              <a:defRPr/>
            </a:lvl1pPr>
          </a:lstStyle>
          <a:p>
            <a:pPr>
              <a:defRPr/>
            </a:pPr>
            <a:fld id="{846CC5A4-1D65-4159-949C-58483842AE43}" type="slidenum">
              <a:rPr lang="en-US" altLang="en-US"/>
              <a:pPr>
                <a:defRPr/>
              </a:pPr>
              <a:t>‹#›</a:t>
            </a:fld>
            <a:endParaRPr lang="en-US" altLang="en-US"/>
          </a:p>
        </p:txBody>
      </p:sp>
    </p:spTree>
    <p:extLst>
      <p:ext uri="{BB962C8B-B14F-4D97-AF65-F5344CB8AC3E}">
        <p14:creationId xmlns:p14="http://schemas.microsoft.com/office/powerpoint/2010/main" val="28740379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50D41-6843-534A-9C95-73026D3FA2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D9178D-D89A-7B43-9CB7-099D46CBDDDF}"/>
              </a:ext>
            </a:extLst>
          </p:cNvPr>
          <p:cNvSpPr>
            <a:spLocks noGrp="1"/>
          </p:cNvSpPr>
          <p:nvPr>
            <p:ph idx="1"/>
          </p:nvPr>
        </p:nvSpPr>
        <p:spPr>
          <a:xfrm>
            <a:off x="628650" y="1311965"/>
            <a:ext cx="7886700" cy="3320757"/>
          </a:xfrm>
        </p:spPr>
        <p:txBody>
          <a:bodyPr/>
          <a:lstStyle>
            <a:lvl1pPr>
              <a:defRPr b="0" i="0" baseline="0"/>
            </a:lvl1pPr>
            <a:lvl2pPr>
              <a:defRPr b="0" i="0" baseline="0"/>
            </a:lvl2pPr>
            <a:lvl3pPr>
              <a:defRPr b="0" i="0" baseline="0"/>
            </a:lvl3pPr>
            <a:lvl4pPr>
              <a:defRPr b="0" i="0" baseline="0"/>
            </a:lvl4pPr>
            <a:lvl5pPr>
              <a:defRPr b="0" i="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684AF01-E43E-8C48-9C72-5A0639456582}"/>
              </a:ext>
            </a:extLst>
          </p:cNvPr>
          <p:cNvSpPr>
            <a:spLocks noGrp="1"/>
          </p:cNvSpPr>
          <p:nvPr>
            <p:ph type="sldNum" sz="quarter" idx="10"/>
          </p:nvPr>
        </p:nvSpPr>
        <p:spPr/>
        <p:txBody>
          <a:bodyPr/>
          <a:lstStyle/>
          <a:p>
            <a:fld id="{0BD853F8-1484-F54B-99C1-FE68C5B4B1C0}" type="slidenum">
              <a:rPr lang="en-US" smtClean="0"/>
              <a:pPr/>
              <a:t>‹#›</a:t>
            </a:fld>
            <a:endParaRPr lang="en-US"/>
          </a:p>
        </p:txBody>
      </p:sp>
    </p:spTree>
    <p:extLst>
      <p:ext uri="{BB962C8B-B14F-4D97-AF65-F5344CB8AC3E}">
        <p14:creationId xmlns:p14="http://schemas.microsoft.com/office/powerpoint/2010/main" val="16905746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95B8A-0932-784B-A05C-EC89ED9313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3B160-3C86-C249-A5E2-43C04DC80C09}"/>
              </a:ext>
            </a:extLst>
          </p:cNvPr>
          <p:cNvSpPr>
            <a:spLocks noGrp="1"/>
          </p:cNvSpPr>
          <p:nvPr>
            <p:ph sz="half" idx="1"/>
          </p:nvPr>
        </p:nvSpPr>
        <p:spPr>
          <a:xfrm>
            <a:off x="628650" y="1334329"/>
            <a:ext cx="3867150" cy="3298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294971-A33F-A343-B851-F29E1F205564}"/>
              </a:ext>
            </a:extLst>
          </p:cNvPr>
          <p:cNvSpPr>
            <a:spLocks noGrp="1"/>
          </p:cNvSpPr>
          <p:nvPr>
            <p:ph sz="half" idx="2"/>
          </p:nvPr>
        </p:nvSpPr>
        <p:spPr>
          <a:xfrm>
            <a:off x="4648200" y="1334329"/>
            <a:ext cx="3867150" cy="3298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58252865-0968-8444-9104-B67C9A41E687}"/>
              </a:ext>
            </a:extLst>
          </p:cNvPr>
          <p:cNvSpPr>
            <a:spLocks noGrp="1"/>
          </p:cNvSpPr>
          <p:nvPr>
            <p:ph type="sldNum" sz="quarter" idx="10"/>
          </p:nvPr>
        </p:nvSpPr>
        <p:spPr/>
        <p:txBody>
          <a:bodyPr/>
          <a:lstStyle/>
          <a:p>
            <a:fld id="{0BD853F8-1484-F54B-99C1-FE68C5B4B1C0}" type="slidenum">
              <a:rPr lang="en-US" smtClean="0"/>
              <a:pPr/>
              <a:t>‹#›</a:t>
            </a:fld>
            <a:endParaRPr lang="en-US"/>
          </a:p>
        </p:txBody>
      </p:sp>
    </p:spTree>
    <p:extLst>
      <p:ext uri="{BB962C8B-B14F-4D97-AF65-F5344CB8AC3E}">
        <p14:creationId xmlns:p14="http://schemas.microsoft.com/office/powerpoint/2010/main" val="36984636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3D57-F64E-F849-A0CD-6DB33A4F41D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67A4D94-57FF-134E-9AD2-8A95B11F0637}"/>
              </a:ext>
            </a:extLst>
          </p:cNvPr>
          <p:cNvSpPr>
            <a:spLocks noGrp="1"/>
          </p:cNvSpPr>
          <p:nvPr>
            <p:ph type="sldNum" sz="quarter" idx="10"/>
          </p:nvPr>
        </p:nvSpPr>
        <p:spPr/>
        <p:txBody>
          <a:bodyPr/>
          <a:lstStyle/>
          <a:p>
            <a:fld id="{0BD853F8-1484-F54B-99C1-FE68C5B4B1C0}" type="slidenum">
              <a:rPr lang="en-US" smtClean="0"/>
              <a:pPr/>
              <a:t>‹#›</a:t>
            </a:fld>
            <a:endParaRPr lang="en-US"/>
          </a:p>
        </p:txBody>
      </p:sp>
    </p:spTree>
    <p:extLst>
      <p:ext uri="{BB962C8B-B14F-4D97-AF65-F5344CB8AC3E}">
        <p14:creationId xmlns:p14="http://schemas.microsoft.com/office/powerpoint/2010/main" val="18698998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50D41-6843-534A-9C95-73026D3FA2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D9178D-D89A-7B43-9CB7-099D46CBDDDF}"/>
              </a:ext>
            </a:extLst>
          </p:cNvPr>
          <p:cNvSpPr>
            <a:spLocks noGrp="1"/>
          </p:cNvSpPr>
          <p:nvPr>
            <p:ph idx="1"/>
          </p:nvPr>
        </p:nvSpPr>
        <p:spPr>
          <a:xfrm>
            <a:off x="628650" y="1311965"/>
            <a:ext cx="7886700" cy="3320757"/>
          </a:xfrm>
        </p:spPr>
        <p:txBody>
          <a:bodyPr/>
          <a:lstStyle>
            <a:lvl1pPr>
              <a:defRPr b="0" i="0" baseline="0"/>
            </a:lvl1pPr>
            <a:lvl2pPr>
              <a:defRPr b="0" i="0" baseline="0"/>
            </a:lvl2pPr>
            <a:lvl3pPr>
              <a:defRPr b="0" i="0" baseline="0"/>
            </a:lvl3pPr>
            <a:lvl4pPr>
              <a:defRPr b="0" i="0" baseline="0"/>
            </a:lvl4pPr>
            <a:lvl5pPr>
              <a:defRPr b="0" i="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684AF01-E43E-8C48-9C72-5A0639456582}"/>
              </a:ext>
            </a:extLst>
          </p:cNvPr>
          <p:cNvSpPr>
            <a:spLocks noGrp="1"/>
          </p:cNvSpPr>
          <p:nvPr>
            <p:ph type="sldNum" sz="quarter" idx="10"/>
          </p:nvPr>
        </p:nvSpPr>
        <p:spPr/>
        <p:txBody>
          <a:bodyPr/>
          <a:lstStyle/>
          <a:p>
            <a:fld id="{0BD853F8-1484-F54B-99C1-FE68C5B4B1C0}" type="slidenum">
              <a:rPr lang="en-US" smtClean="0"/>
              <a:pPr/>
              <a:t>‹#›</a:t>
            </a:fld>
            <a:endParaRPr lang="en-US"/>
          </a:p>
        </p:txBody>
      </p:sp>
    </p:spTree>
    <p:extLst>
      <p:ext uri="{BB962C8B-B14F-4D97-AF65-F5344CB8AC3E}">
        <p14:creationId xmlns:p14="http://schemas.microsoft.com/office/powerpoint/2010/main" val="21668659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95B8A-0932-784B-A05C-EC89ED9313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3B160-3C86-C249-A5E2-43C04DC80C09}"/>
              </a:ext>
            </a:extLst>
          </p:cNvPr>
          <p:cNvSpPr>
            <a:spLocks noGrp="1"/>
          </p:cNvSpPr>
          <p:nvPr>
            <p:ph sz="half" idx="1"/>
          </p:nvPr>
        </p:nvSpPr>
        <p:spPr>
          <a:xfrm>
            <a:off x="628650" y="1334329"/>
            <a:ext cx="3867150" cy="3298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294971-A33F-A343-B851-F29E1F205564}"/>
              </a:ext>
            </a:extLst>
          </p:cNvPr>
          <p:cNvSpPr>
            <a:spLocks noGrp="1"/>
          </p:cNvSpPr>
          <p:nvPr>
            <p:ph sz="half" idx="2"/>
          </p:nvPr>
        </p:nvSpPr>
        <p:spPr>
          <a:xfrm>
            <a:off x="4648200" y="1334329"/>
            <a:ext cx="3867150" cy="3298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58252865-0968-8444-9104-B67C9A41E687}"/>
              </a:ext>
            </a:extLst>
          </p:cNvPr>
          <p:cNvSpPr>
            <a:spLocks noGrp="1"/>
          </p:cNvSpPr>
          <p:nvPr>
            <p:ph type="sldNum" sz="quarter" idx="10"/>
          </p:nvPr>
        </p:nvSpPr>
        <p:spPr/>
        <p:txBody>
          <a:bodyPr/>
          <a:lstStyle/>
          <a:p>
            <a:fld id="{0BD853F8-1484-F54B-99C1-FE68C5B4B1C0}" type="slidenum">
              <a:rPr lang="en-US" smtClean="0"/>
              <a:pPr/>
              <a:t>‹#›</a:t>
            </a:fld>
            <a:endParaRPr lang="en-US"/>
          </a:p>
        </p:txBody>
      </p:sp>
    </p:spTree>
    <p:extLst>
      <p:ext uri="{BB962C8B-B14F-4D97-AF65-F5344CB8AC3E}">
        <p14:creationId xmlns:p14="http://schemas.microsoft.com/office/powerpoint/2010/main" val="14080671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3D57-F64E-F849-A0CD-6DB33A4F41D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67A4D94-57FF-134E-9AD2-8A95B11F0637}"/>
              </a:ext>
            </a:extLst>
          </p:cNvPr>
          <p:cNvSpPr>
            <a:spLocks noGrp="1"/>
          </p:cNvSpPr>
          <p:nvPr>
            <p:ph type="sldNum" sz="quarter" idx="10"/>
          </p:nvPr>
        </p:nvSpPr>
        <p:spPr/>
        <p:txBody>
          <a:bodyPr/>
          <a:lstStyle/>
          <a:p>
            <a:fld id="{0BD853F8-1484-F54B-99C1-FE68C5B4B1C0}" type="slidenum">
              <a:rPr lang="en-US" smtClean="0"/>
              <a:pPr/>
              <a:t>‹#›</a:t>
            </a:fld>
            <a:endParaRPr lang="en-US"/>
          </a:p>
        </p:txBody>
      </p:sp>
    </p:spTree>
    <p:extLst>
      <p:ext uri="{BB962C8B-B14F-4D97-AF65-F5344CB8AC3E}">
        <p14:creationId xmlns:p14="http://schemas.microsoft.com/office/powerpoint/2010/main" val="2801347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D310C9-4F89-6640-B04F-5BBE30748352}" type="datetimeFigureOut">
              <a:rPr lang="en-US" smtClean="0"/>
              <a:t>7/6/2026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61281D-9F8F-594E-B822-3F45196461E9}"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Internal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231C94-62E3-4B50-A5FA-AD1FD2040847}"/>
              </a:ext>
            </a:extLst>
          </p:cNvPr>
          <p:cNvSpPr>
            <a:spLocks noGrp="1"/>
          </p:cNvSpPr>
          <p:nvPr>
            <p:ph type="body" sz="quarter" idx="10" hasCustomPrompt="1"/>
          </p:nvPr>
        </p:nvSpPr>
        <p:spPr>
          <a:xfrm>
            <a:off x="519618" y="829872"/>
            <a:ext cx="8117177" cy="370280"/>
          </a:xfrm>
          <a:prstGeom prst="rect">
            <a:avLst/>
          </a:prstGeom>
        </p:spPr>
        <p:txBody>
          <a:bodyPr/>
          <a:lstStyle>
            <a:lvl1pPr marL="0" indent="0">
              <a:lnSpc>
                <a:spcPct val="100000"/>
              </a:lnSpc>
              <a:spcBef>
                <a:spcPts val="0"/>
              </a:spcBef>
              <a:buNone/>
              <a:defRPr sz="1800" b="1">
                <a:solidFill>
                  <a:srgbClr val="DF041C"/>
                </a:solidFill>
              </a:defRPr>
            </a:lvl1pPr>
            <a:lvl2pPr>
              <a:defRPr sz="1013" b="1">
                <a:solidFill>
                  <a:srgbClr val="FF0000"/>
                </a:solidFill>
              </a:defRPr>
            </a:lvl2pPr>
            <a:lvl3pPr>
              <a:defRPr sz="1013" b="1">
                <a:solidFill>
                  <a:srgbClr val="FF0000"/>
                </a:solidFill>
              </a:defRPr>
            </a:lvl3pPr>
            <a:lvl4pPr>
              <a:defRPr sz="1013" b="1">
                <a:solidFill>
                  <a:srgbClr val="FF0000"/>
                </a:solidFill>
              </a:defRPr>
            </a:lvl4pPr>
            <a:lvl5pPr>
              <a:defRPr sz="1013" b="1">
                <a:solidFill>
                  <a:srgbClr val="FF0000"/>
                </a:solidFill>
              </a:defRPr>
            </a:lvl5pPr>
          </a:lstStyle>
          <a:p>
            <a:pPr lvl="0"/>
            <a:r>
              <a:rPr lang="en-US" dirty="0"/>
              <a:t>Headline goes here</a:t>
            </a:r>
            <a:endParaRPr lang="x-none" dirty="0"/>
          </a:p>
        </p:txBody>
      </p:sp>
      <p:sp>
        <p:nvSpPr>
          <p:cNvPr id="5" name="Text Placeholder 4">
            <a:extLst>
              <a:ext uri="{FF2B5EF4-FFF2-40B4-BE49-F238E27FC236}">
                <a16:creationId xmlns:a16="http://schemas.microsoft.com/office/drawing/2014/main" id="{0C35F7F6-1AAD-4F9D-AD44-7C5CA1251C43}"/>
              </a:ext>
            </a:extLst>
          </p:cNvPr>
          <p:cNvSpPr>
            <a:spLocks noGrp="1"/>
          </p:cNvSpPr>
          <p:nvPr>
            <p:ph type="body" sz="quarter" idx="11" hasCustomPrompt="1"/>
          </p:nvPr>
        </p:nvSpPr>
        <p:spPr>
          <a:xfrm>
            <a:off x="519614" y="1364189"/>
            <a:ext cx="8117177" cy="2086244"/>
          </a:xfrm>
          <a:prstGeom prst="rect">
            <a:avLst/>
          </a:prstGeom>
        </p:spPr>
        <p:txBody>
          <a:bodyPr/>
          <a:lstStyle>
            <a:lvl1pPr marL="0" indent="0">
              <a:lnSpc>
                <a:spcPct val="100000"/>
              </a:lnSpc>
              <a:spcBef>
                <a:spcPts val="0"/>
              </a:spcBef>
              <a:buNone/>
              <a:defRPr sz="1125">
                <a:solidFill>
                  <a:schemeClr val="tx1"/>
                </a:solidFill>
              </a:defRPr>
            </a:lvl1pPr>
          </a:lstStyle>
          <a:p>
            <a:r>
              <a:rPr lang="en-US" dirty="0"/>
              <a:t>This is the primary content slide layout.  Use this format for paragraphs of text, bulleted text or a combination.  </a:t>
            </a:r>
          </a:p>
          <a:p>
            <a:r>
              <a:rPr lang="en-US" dirty="0"/>
              <a:t> </a:t>
            </a:r>
          </a:p>
          <a:p>
            <a:r>
              <a:rPr lang="en-US" dirty="0"/>
              <a:t>Headlines are a custom shade of red (RGB 223-4-28); do not substitute other colors. The headline font is Century Gothic bold and the text font is Century Gothic (nonbold). </a:t>
            </a:r>
          </a:p>
          <a:p>
            <a:r>
              <a:rPr lang="en-US" dirty="0"/>
              <a:t> </a:t>
            </a:r>
          </a:p>
          <a:p>
            <a:r>
              <a:rPr lang="en-US" dirty="0"/>
              <a:t>Do not use text smaller than 12 pt. Break the content into multiple slides instead.</a:t>
            </a:r>
            <a:endParaRPr lang="ru-RU" dirty="0"/>
          </a:p>
          <a:p>
            <a:pPr lvl="0"/>
            <a:endParaRPr lang="en-US" dirty="0"/>
          </a:p>
        </p:txBody>
      </p:sp>
    </p:spTree>
    <p:extLst>
      <p:ext uri="{BB962C8B-B14F-4D97-AF65-F5344CB8AC3E}">
        <p14:creationId xmlns:p14="http://schemas.microsoft.com/office/powerpoint/2010/main" val="3044718330"/>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_Opt1">
    <p:spTree>
      <p:nvGrpSpPr>
        <p:cNvPr id="1" name=""/>
        <p:cNvGrpSpPr/>
        <p:nvPr/>
      </p:nvGrpSpPr>
      <p:grpSpPr>
        <a:xfrm>
          <a:off x="0" y="0"/>
          <a:ext cx="0" cy="0"/>
          <a:chOff x="0" y="0"/>
          <a:chExt cx="0" cy="0"/>
        </a:xfrm>
      </p:grpSpPr>
      <p:pic>
        <p:nvPicPr>
          <p:cNvPr id="10" name="Picture 9" descr="A red and black circle&#10;&#10;Description automatically generated">
            <a:extLst>
              <a:ext uri="{FF2B5EF4-FFF2-40B4-BE49-F238E27FC236}">
                <a16:creationId xmlns:a16="http://schemas.microsoft.com/office/drawing/2014/main" id="{2B2DCC5E-3A6B-B31E-128C-ED478BB32813}"/>
              </a:ext>
            </a:extLst>
          </p:cNvPr>
          <p:cNvPicPr>
            <a:picLocks noChangeAspect="1"/>
          </p:cNvPicPr>
          <p:nvPr userDrawn="1"/>
        </p:nvPicPr>
        <p:blipFill>
          <a:blip r:embed="rId2"/>
          <a:srcRect l="62572" r="5934"/>
          <a:stretch/>
        </p:blipFill>
        <p:spPr>
          <a:xfrm>
            <a:off x="6267157" y="0"/>
            <a:ext cx="2876843" cy="5143500"/>
          </a:xfrm>
          <a:prstGeom prst="rect">
            <a:avLst/>
          </a:prstGeom>
        </p:spPr>
      </p:pic>
      <p:sp>
        <p:nvSpPr>
          <p:cNvPr id="2" name="Title 1">
            <a:extLst>
              <a:ext uri="{FF2B5EF4-FFF2-40B4-BE49-F238E27FC236}">
                <a16:creationId xmlns:a16="http://schemas.microsoft.com/office/drawing/2014/main" id="{5CEC5ED1-FA20-3CB7-DA9F-5D4B425E2654}"/>
              </a:ext>
            </a:extLst>
          </p:cNvPr>
          <p:cNvSpPr>
            <a:spLocks noGrp="1"/>
          </p:cNvSpPr>
          <p:nvPr>
            <p:ph type="ctrTitle"/>
          </p:nvPr>
        </p:nvSpPr>
        <p:spPr>
          <a:xfrm>
            <a:off x="551497" y="717831"/>
            <a:ext cx="4933950" cy="1790700"/>
          </a:xfrm>
        </p:spPr>
        <p:txBody>
          <a:bodyPr anchor="b">
            <a:noAutofit/>
          </a:bodyPr>
          <a:lstStyle>
            <a:lvl1pPr algn="l">
              <a:defRPr sz="3750" b="0">
                <a:solidFill>
                  <a:srgbClr val="63544A"/>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647038D-DB86-7CFE-D015-219969723A3E}"/>
              </a:ext>
            </a:extLst>
          </p:cNvPr>
          <p:cNvSpPr>
            <a:spLocks noGrp="1"/>
          </p:cNvSpPr>
          <p:nvPr>
            <p:ph type="subTitle" idx="1" hasCustomPrompt="1"/>
          </p:nvPr>
        </p:nvSpPr>
        <p:spPr>
          <a:xfrm>
            <a:off x="551497" y="2577587"/>
            <a:ext cx="4933950" cy="1241822"/>
          </a:xfrm>
        </p:spPr>
        <p:txBody>
          <a:bodyPr/>
          <a:lstStyle>
            <a:lvl1pPr marL="0" indent="0" algn="l">
              <a:buNone/>
              <a:defRPr sz="1800">
                <a:solidFill>
                  <a:srgbClr val="E4002B"/>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 Click to edit Master subtitle style</a:t>
            </a:r>
          </a:p>
        </p:txBody>
      </p:sp>
      <p:pic>
        <p:nvPicPr>
          <p:cNvPr id="8" name="Picture 7" descr="A logo of a bear&#10;&#10;Description automatically generated">
            <a:extLst>
              <a:ext uri="{FF2B5EF4-FFF2-40B4-BE49-F238E27FC236}">
                <a16:creationId xmlns:a16="http://schemas.microsoft.com/office/drawing/2014/main" id="{2D14C3D9-F033-09BC-19EC-3E752B877620}"/>
              </a:ext>
            </a:extLst>
          </p:cNvPr>
          <p:cNvPicPr>
            <a:picLocks noChangeAspect="1"/>
          </p:cNvPicPr>
          <p:nvPr userDrawn="1"/>
        </p:nvPicPr>
        <p:blipFill>
          <a:blip r:embed="rId3"/>
          <a:stretch>
            <a:fillRect/>
          </a:stretch>
        </p:blipFill>
        <p:spPr>
          <a:xfrm>
            <a:off x="386845" y="3884805"/>
            <a:ext cx="2363975" cy="1239180"/>
          </a:xfrm>
          <a:prstGeom prst="rect">
            <a:avLst/>
          </a:prstGeom>
        </p:spPr>
      </p:pic>
      <p:sp>
        <p:nvSpPr>
          <p:cNvPr id="13" name="Content Placeholder 13">
            <a:extLst>
              <a:ext uri="{FF2B5EF4-FFF2-40B4-BE49-F238E27FC236}">
                <a16:creationId xmlns:a16="http://schemas.microsoft.com/office/drawing/2014/main" id="{D4C3DA63-B55F-482E-EB94-32654A93A9B4}"/>
              </a:ext>
            </a:extLst>
          </p:cNvPr>
          <p:cNvSpPr>
            <a:spLocks noGrp="1"/>
          </p:cNvSpPr>
          <p:nvPr>
            <p:ph sz="quarter" idx="11"/>
          </p:nvPr>
        </p:nvSpPr>
        <p:spPr>
          <a:xfrm>
            <a:off x="643177" y="3334905"/>
            <a:ext cx="5401865" cy="377428"/>
          </a:xfrm>
        </p:spPr>
        <p:txBody>
          <a:bodyPr>
            <a:normAutofit/>
          </a:bodyPr>
          <a:lstStyle>
            <a:lvl1pPr marL="0" indent="0" algn="l">
              <a:buNone/>
              <a:defRPr sz="1350">
                <a:solidFill>
                  <a:srgbClr val="63544A"/>
                </a:solidFill>
              </a:defRPr>
            </a:lvl1pPr>
          </a:lstStyle>
          <a:p>
            <a:pPr lvl="0"/>
            <a:r>
              <a:rPr lang="en-US"/>
              <a:t>Click to edit Master text styles</a:t>
            </a:r>
          </a:p>
        </p:txBody>
      </p:sp>
      <p:pic>
        <p:nvPicPr>
          <p:cNvPr id="15" name="Picture 14">
            <a:extLst>
              <a:ext uri="{FF2B5EF4-FFF2-40B4-BE49-F238E27FC236}">
                <a16:creationId xmlns:a16="http://schemas.microsoft.com/office/drawing/2014/main" id="{11D55D61-1E4D-0C5F-3E81-64DDEE22AE1A}"/>
              </a:ext>
            </a:extLst>
          </p:cNvPr>
          <p:cNvPicPr>
            <a:picLocks noChangeAspect="1"/>
          </p:cNvPicPr>
          <p:nvPr userDrawn="1"/>
        </p:nvPicPr>
        <p:blipFill>
          <a:blip r:embed="rId4"/>
          <a:srcRect l="6539" t="10961" r="4401" b="20"/>
          <a:stretch/>
        </p:blipFill>
        <p:spPr>
          <a:xfrm>
            <a:off x="5260597" y="971330"/>
            <a:ext cx="3331907" cy="3330398"/>
          </a:xfrm>
          <a:prstGeom prst="ellipse">
            <a:avLst/>
          </a:prstGeom>
          <a:ln w="28575" cap="rnd">
            <a:solidFill>
              <a:srgbClr val="63544A"/>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103106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_Opt2">
    <p:spTree>
      <p:nvGrpSpPr>
        <p:cNvPr id="1" name=""/>
        <p:cNvGrpSpPr/>
        <p:nvPr/>
      </p:nvGrpSpPr>
      <p:grpSpPr>
        <a:xfrm>
          <a:off x="0" y="0"/>
          <a:ext cx="0" cy="0"/>
          <a:chOff x="0" y="0"/>
          <a:chExt cx="0" cy="0"/>
        </a:xfrm>
      </p:grpSpPr>
      <p:pic>
        <p:nvPicPr>
          <p:cNvPr id="10" name="Picture 9" descr="A red and black circle&#10;&#10;Description automatically generated">
            <a:extLst>
              <a:ext uri="{FF2B5EF4-FFF2-40B4-BE49-F238E27FC236}">
                <a16:creationId xmlns:a16="http://schemas.microsoft.com/office/drawing/2014/main" id="{2B2DCC5E-3A6B-B31E-128C-ED478BB32813}"/>
              </a:ext>
            </a:extLst>
          </p:cNvPr>
          <p:cNvPicPr>
            <a:picLocks noChangeAspect="1"/>
          </p:cNvPicPr>
          <p:nvPr userDrawn="1"/>
        </p:nvPicPr>
        <p:blipFill>
          <a:blip r:embed="rId2"/>
          <a:srcRect l="62572" r="5934"/>
          <a:stretch/>
        </p:blipFill>
        <p:spPr>
          <a:xfrm>
            <a:off x="6267157" y="0"/>
            <a:ext cx="2876843" cy="5143500"/>
          </a:xfrm>
          <a:prstGeom prst="rect">
            <a:avLst/>
          </a:prstGeom>
        </p:spPr>
      </p:pic>
      <p:sp>
        <p:nvSpPr>
          <p:cNvPr id="2" name="Title 1">
            <a:extLst>
              <a:ext uri="{FF2B5EF4-FFF2-40B4-BE49-F238E27FC236}">
                <a16:creationId xmlns:a16="http://schemas.microsoft.com/office/drawing/2014/main" id="{5CEC5ED1-FA20-3CB7-DA9F-5D4B425E2654}"/>
              </a:ext>
            </a:extLst>
          </p:cNvPr>
          <p:cNvSpPr>
            <a:spLocks noGrp="1"/>
          </p:cNvSpPr>
          <p:nvPr>
            <p:ph type="ctrTitle"/>
          </p:nvPr>
        </p:nvSpPr>
        <p:spPr>
          <a:xfrm>
            <a:off x="551497" y="717831"/>
            <a:ext cx="4933950" cy="1790700"/>
          </a:xfrm>
        </p:spPr>
        <p:txBody>
          <a:bodyPr anchor="b">
            <a:noAutofit/>
          </a:bodyPr>
          <a:lstStyle>
            <a:lvl1pPr algn="l">
              <a:defRPr sz="3750" b="0">
                <a:solidFill>
                  <a:srgbClr val="63544A"/>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647038D-DB86-7CFE-D015-219969723A3E}"/>
              </a:ext>
            </a:extLst>
          </p:cNvPr>
          <p:cNvSpPr>
            <a:spLocks noGrp="1"/>
          </p:cNvSpPr>
          <p:nvPr>
            <p:ph type="subTitle" idx="1" hasCustomPrompt="1"/>
          </p:nvPr>
        </p:nvSpPr>
        <p:spPr>
          <a:xfrm>
            <a:off x="551497" y="2577587"/>
            <a:ext cx="4933950" cy="1241822"/>
          </a:xfrm>
        </p:spPr>
        <p:txBody>
          <a:bodyPr/>
          <a:lstStyle>
            <a:lvl1pPr marL="0" indent="0" algn="l">
              <a:buNone/>
              <a:defRPr sz="1800">
                <a:solidFill>
                  <a:srgbClr val="E4002B"/>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 Click to edit Master subtitle style</a:t>
            </a:r>
          </a:p>
        </p:txBody>
      </p:sp>
      <p:pic>
        <p:nvPicPr>
          <p:cNvPr id="8" name="Picture 7" descr="A logo of a bear&#10;&#10;Description automatically generated">
            <a:extLst>
              <a:ext uri="{FF2B5EF4-FFF2-40B4-BE49-F238E27FC236}">
                <a16:creationId xmlns:a16="http://schemas.microsoft.com/office/drawing/2014/main" id="{2D14C3D9-F033-09BC-19EC-3E752B877620}"/>
              </a:ext>
            </a:extLst>
          </p:cNvPr>
          <p:cNvPicPr>
            <a:picLocks noChangeAspect="1"/>
          </p:cNvPicPr>
          <p:nvPr userDrawn="1"/>
        </p:nvPicPr>
        <p:blipFill>
          <a:blip r:embed="rId3"/>
          <a:stretch>
            <a:fillRect/>
          </a:stretch>
        </p:blipFill>
        <p:spPr>
          <a:xfrm>
            <a:off x="386845" y="3884805"/>
            <a:ext cx="2363975" cy="1239180"/>
          </a:xfrm>
          <a:prstGeom prst="rect">
            <a:avLst/>
          </a:prstGeom>
        </p:spPr>
      </p:pic>
      <p:sp>
        <p:nvSpPr>
          <p:cNvPr id="13" name="Content Placeholder 13">
            <a:extLst>
              <a:ext uri="{FF2B5EF4-FFF2-40B4-BE49-F238E27FC236}">
                <a16:creationId xmlns:a16="http://schemas.microsoft.com/office/drawing/2014/main" id="{D4C3DA63-B55F-482E-EB94-32654A93A9B4}"/>
              </a:ext>
            </a:extLst>
          </p:cNvPr>
          <p:cNvSpPr>
            <a:spLocks noGrp="1"/>
          </p:cNvSpPr>
          <p:nvPr>
            <p:ph sz="quarter" idx="11"/>
          </p:nvPr>
        </p:nvSpPr>
        <p:spPr>
          <a:xfrm>
            <a:off x="643177" y="3334905"/>
            <a:ext cx="5401865" cy="377428"/>
          </a:xfrm>
        </p:spPr>
        <p:txBody>
          <a:bodyPr>
            <a:normAutofit/>
          </a:bodyPr>
          <a:lstStyle>
            <a:lvl1pPr marL="0" indent="0" algn="l">
              <a:buNone/>
              <a:defRPr sz="1350">
                <a:solidFill>
                  <a:srgbClr val="63544A"/>
                </a:solidFill>
              </a:defRPr>
            </a:lvl1pPr>
          </a:lstStyle>
          <a:p>
            <a:pPr lvl="0"/>
            <a:r>
              <a:rPr lang="en-US"/>
              <a:t>Click to edit Master text styles</a:t>
            </a:r>
          </a:p>
        </p:txBody>
      </p:sp>
      <p:pic>
        <p:nvPicPr>
          <p:cNvPr id="15" name="Picture 14">
            <a:extLst>
              <a:ext uri="{FF2B5EF4-FFF2-40B4-BE49-F238E27FC236}">
                <a16:creationId xmlns:a16="http://schemas.microsoft.com/office/drawing/2014/main" id="{11D55D61-1E4D-0C5F-3E81-64DDEE22AE1A}"/>
              </a:ext>
            </a:extLst>
          </p:cNvPr>
          <p:cNvPicPr>
            <a:picLocks noChangeAspect="1"/>
          </p:cNvPicPr>
          <p:nvPr userDrawn="1"/>
        </p:nvPicPr>
        <p:blipFill>
          <a:blip r:embed="rId4"/>
          <a:srcRect t="23" b="23"/>
          <a:stretch/>
        </p:blipFill>
        <p:spPr>
          <a:xfrm rot="21287594">
            <a:off x="5260597" y="971330"/>
            <a:ext cx="3331907" cy="3330398"/>
          </a:xfrm>
          <a:prstGeom prst="ellipse">
            <a:avLst/>
          </a:prstGeom>
          <a:ln w="28575" cap="rnd">
            <a:solidFill>
              <a:srgbClr val="63544A"/>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478491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_Opt3">
    <p:spTree>
      <p:nvGrpSpPr>
        <p:cNvPr id="1" name=""/>
        <p:cNvGrpSpPr/>
        <p:nvPr/>
      </p:nvGrpSpPr>
      <p:grpSpPr>
        <a:xfrm>
          <a:off x="0" y="0"/>
          <a:ext cx="0" cy="0"/>
          <a:chOff x="0" y="0"/>
          <a:chExt cx="0" cy="0"/>
        </a:xfrm>
      </p:grpSpPr>
      <p:pic>
        <p:nvPicPr>
          <p:cNvPr id="10" name="Picture 9" descr="A red and black circle&#10;&#10;Description automatically generated">
            <a:extLst>
              <a:ext uri="{FF2B5EF4-FFF2-40B4-BE49-F238E27FC236}">
                <a16:creationId xmlns:a16="http://schemas.microsoft.com/office/drawing/2014/main" id="{2B2DCC5E-3A6B-B31E-128C-ED478BB32813}"/>
              </a:ext>
            </a:extLst>
          </p:cNvPr>
          <p:cNvPicPr>
            <a:picLocks noChangeAspect="1"/>
          </p:cNvPicPr>
          <p:nvPr userDrawn="1"/>
        </p:nvPicPr>
        <p:blipFill>
          <a:blip r:embed="rId2"/>
          <a:srcRect l="62572" r="5934"/>
          <a:stretch/>
        </p:blipFill>
        <p:spPr>
          <a:xfrm>
            <a:off x="6267157" y="0"/>
            <a:ext cx="2876843" cy="5143500"/>
          </a:xfrm>
          <a:prstGeom prst="rect">
            <a:avLst/>
          </a:prstGeom>
        </p:spPr>
      </p:pic>
      <p:sp>
        <p:nvSpPr>
          <p:cNvPr id="2" name="Title 1">
            <a:extLst>
              <a:ext uri="{FF2B5EF4-FFF2-40B4-BE49-F238E27FC236}">
                <a16:creationId xmlns:a16="http://schemas.microsoft.com/office/drawing/2014/main" id="{5CEC5ED1-FA20-3CB7-DA9F-5D4B425E2654}"/>
              </a:ext>
            </a:extLst>
          </p:cNvPr>
          <p:cNvSpPr>
            <a:spLocks noGrp="1"/>
          </p:cNvSpPr>
          <p:nvPr>
            <p:ph type="ctrTitle"/>
          </p:nvPr>
        </p:nvSpPr>
        <p:spPr>
          <a:xfrm>
            <a:off x="551497" y="717831"/>
            <a:ext cx="4933950" cy="1790700"/>
          </a:xfrm>
        </p:spPr>
        <p:txBody>
          <a:bodyPr anchor="b">
            <a:noAutofit/>
          </a:bodyPr>
          <a:lstStyle>
            <a:lvl1pPr algn="l">
              <a:defRPr sz="3750" b="0">
                <a:solidFill>
                  <a:srgbClr val="63544A"/>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647038D-DB86-7CFE-D015-219969723A3E}"/>
              </a:ext>
            </a:extLst>
          </p:cNvPr>
          <p:cNvSpPr>
            <a:spLocks noGrp="1"/>
          </p:cNvSpPr>
          <p:nvPr>
            <p:ph type="subTitle" idx="1" hasCustomPrompt="1"/>
          </p:nvPr>
        </p:nvSpPr>
        <p:spPr>
          <a:xfrm>
            <a:off x="551497" y="2577587"/>
            <a:ext cx="4933950" cy="1241822"/>
          </a:xfrm>
        </p:spPr>
        <p:txBody>
          <a:bodyPr/>
          <a:lstStyle>
            <a:lvl1pPr marL="0" indent="0" algn="l">
              <a:buNone/>
              <a:defRPr sz="1800">
                <a:solidFill>
                  <a:srgbClr val="E4002B"/>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 Click to edit Master subtitle style</a:t>
            </a:r>
          </a:p>
        </p:txBody>
      </p:sp>
      <p:pic>
        <p:nvPicPr>
          <p:cNvPr id="8" name="Picture 7" descr="A logo of a bear&#10;&#10;Description automatically generated">
            <a:extLst>
              <a:ext uri="{FF2B5EF4-FFF2-40B4-BE49-F238E27FC236}">
                <a16:creationId xmlns:a16="http://schemas.microsoft.com/office/drawing/2014/main" id="{2D14C3D9-F033-09BC-19EC-3E752B877620}"/>
              </a:ext>
            </a:extLst>
          </p:cNvPr>
          <p:cNvPicPr>
            <a:picLocks noChangeAspect="1"/>
          </p:cNvPicPr>
          <p:nvPr userDrawn="1"/>
        </p:nvPicPr>
        <p:blipFill>
          <a:blip r:embed="rId3"/>
          <a:stretch>
            <a:fillRect/>
          </a:stretch>
        </p:blipFill>
        <p:spPr>
          <a:xfrm>
            <a:off x="386845" y="3884805"/>
            <a:ext cx="2363975" cy="1239180"/>
          </a:xfrm>
          <a:prstGeom prst="rect">
            <a:avLst/>
          </a:prstGeom>
        </p:spPr>
      </p:pic>
      <p:sp>
        <p:nvSpPr>
          <p:cNvPr id="13" name="Content Placeholder 13">
            <a:extLst>
              <a:ext uri="{FF2B5EF4-FFF2-40B4-BE49-F238E27FC236}">
                <a16:creationId xmlns:a16="http://schemas.microsoft.com/office/drawing/2014/main" id="{D4C3DA63-B55F-482E-EB94-32654A93A9B4}"/>
              </a:ext>
            </a:extLst>
          </p:cNvPr>
          <p:cNvSpPr>
            <a:spLocks noGrp="1"/>
          </p:cNvSpPr>
          <p:nvPr>
            <p:ph sz="quarter" idx="11"/>
          </p:nvPr>
        </p:nvSpPr>
        <p:spPr>
          <a:xfrm>
            <a:off x="643177" y="3334905"/>
            <a:ext cx="5401865" cy="377428"/>
          </a:xfrm>
        </p:spPr>
        <p:txBody>
          <a:bodyPr>
            <a:normAutofit/>
          </a:bodyPr>
          <a:lstStyle>
            <a:lvl1pPr marL="0" indent="0" algn="l">
              <a:buNone/>
              <a:defRPr sz="1350">
                <a:solidFill>
                  <a:srgbClr val="63544A"/>
                </a:solidFill>
              </a:defRPr>
            </a:lvl1pPr>
          </a:lstStyle>
          <a:p>
            <a:pPr lvl="0"/>
            <a:r>
              <a:rPr lang="en-US"/>
              <a:t>Click to edit Master text styles</a:t>
            </a:r>
          </a:p>
        </p:txBody>
      </p:sp>
      <p:pic>
        <p:nvPicPr>
          <p:cNvPr id="4" name="Picture 3">
            <a:extLst>
              <a:ext uri="{FF2B5EF4-FFF2-40B4-BE49-F238E27FC236}">
                <a16:creationId xmlns:a16="http://schemas.microsoft.com/office/drawing/2014/main" id="{8BCD061C-38C4-0ECC-F5E7-9462F0D69049}"/>
              </a:ext>
            </a:extLst>
          </p:cNvPr>
          <p:cNvPicPr>
            <a:picLocks/>
          </p:cNvPicPr>
          <p:nvPr userDrawn="1"/>
        </p:nvPicPr>
        <p:blipFill>
          <a:blip r:embed="rId4"/>
          <a:srcRect/>
          <a:stretch/>
        </p:blipFill>
        <p:spPr>
          <a:xfrm>
            <a:off x="5259515" y="968740"/>
            <a:ext cx="3332988" cy="3332988"/>
          </a:xfrm>
          <a:prstGeom prst="ellipse">
            <a:avLst/>
          </a:prstGeom>
          <a:ln w="285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233168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Slide_Opt3">
    <p:spTree>
      <p:nvGrpSpPr>
        <p:cNvPr id="1" name=""/>
        <p:cNvGrpSpPr/>
        <p:nvPr/>
      </p:nvGrpSpPr>
      <p:grpSpPr>
        <a:xfrm>
          <a:off x="0" y="0"/>
          <a:ext cx="0" cy="0"/>
          <a:chOff x="0" y="0"/>
          <a:chExt cx="0" cy="0"/>
        </a:xfrm>
      </p:grpSpPr>
      <p:pic>
        <p:nvPicPr>
          <p:cNvPr id="10" name="Picture 9" descr="A red and black circle&#10;&#10;Description automatically generated">
            <a:extLst>
              <a:ext uri="{FF2B5EF4-FFF2-40B4-BE49-F238E27FC236}">
                <a16:creationId xmlns:a16="http://schemas.microsoft.com/office/drawing/2014/main" id="{2B2DCC5E-3A6B-B31E-128C-ED478BB32813}"/>
              </a:ext>
            </a:extLst>
          </p:cNvPr>
          <p:cNvPicPr>
            <a:picLocks noChangeAspect="1"/>
          </p:cNvPicPr>
          <p:nvPr userDrawn="1"/>
        </p:nvPicPr>
        <p:blipFill>
          <a:blip r:embed="rId2"/>
          <a:srcRect l="62572" r="5934"/>
          <a:stretch/>
        </p:blipFill>
        <p:spPr>
          <a:xfrm>
            <a:off x="6267157" y="0"/>
            <a:ext cx="2876843" cy="5143500"/>
          </a:xfrm>
          <a:prstGeom prst="rect">
            <a:avLst/>
          </a:prstGeom>
        </p:spPr>
      </p:pic>
      <p:sp>
        <p:nvSpPr>
          <p:cNvPr id="2" name="Title 1">
            <a:extLst>
              <a:ext uri="{FF2B5EF4-FFF2-40B4-BE49-F238E27FC236}">
                <a16:creationId xmlns:a16="http://schemas.microsoft.com/office/drawing/2014/main" id="{5CEC5ED1-FA20-3CB7-DA9F-5D4B425E2654}"/>
              </a:ext>
            </a:extLst>
          </p:cNvPr>
          <p:cNvSpPr>
            <a:spLocks noGrp="1"/>
          </p:cNvSpPr>
          <p:nvPr>
            <p:ph type="ctrTitle"/>
          </p:nvPr>
        </p:nvSpPr>
        <p:spPr>
          <a:xfrm>
            <a:off x="551497" y="717831"/>
            <a:ext cx="4933950" cy="1790700"/>
          </a:xfrm>
        </p:spPr>
        <p:txBody>
          <a:bodyPr anchor="b">
            <a:noAutofit/>
          </a:bodyPr>
          <a:lstStyle>
            <a:lvl1pPr algn="l">
              <a:defRPr sz="3750" b="0">
                <a:solidFill>
                  <a:srgbClr val="63544A"/>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647038D-DB86-7CFE-D015-219969723A3E}"/>
              </a:ext>
            </a:extLst>
          </p:cNvPr>
          <p:cNvSpPr>
            <a:spLocks noGrp="1"/>
          </p:cNvSpPr>
          <p:nvPr>
            <p:ph type="subTitle" idx="1" hasCustomPrompt="1"/>
          </p:nvPr>
        </p:nvSpPr>
        <p:spPr>
          <a:xfrm>
            <a:off x="551497" y="2577587"/>
            <a:ext cx="4933950" cy="1241822"/>
          </a:xfrm>
        </p:spPr>
        <p:txBody>
          <a:bodyPr/>
          <a:lstStyle>
            <a:lvl1pPr marL="0" indent="0" algn="l">
              <a:buNone/>
              <a:defRPr sz="1800">
                <a:solidFill>
                  <a:srgbClr val="E4002B"/>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 Click to edit Master subtitle style</a:t>
            </a:r>
          </a:p>
        </p:txBody>
      </p:sp>
      <p:pic>
        <p:nvPicPr>
          <p:cNvPr id="8" name="Picture 7" descr="A logo of a bear&#10;&#10;Description automatically generated">
            <a:extLst>
              <a:ext uri="{FF2B5EF4-FFF2-40B4-BE49-F238E27FC236}">
                <a16:creationId xmlns:a16="http://schemas.microsoft.com/office/drawing/2014/main" id="{2D14C3D9-F033-09BC-19EC-3E752B877620}"/>
              </a:ext>
            </a:extLst>
          </p:cNvPr>
          <p:cNvPicPr>
            <a:picLocks noChangeAspect="1"/>
          </p:cNvPicPr>
          <p:nvPr userDrawn="1"/>
        </p:nvPicPr>
        <p:blipFill>
          <a:blip r:embed="rId3"/>
          <a:stretch>
            <a:fillRect/>
          </a:stretch>
        </p:blipFill>
        <p:spPr>
          <a:xfrm>
            <a:off x="386845" y="3884805"/>
            <a:ext cx="2363975" cy="1239180"/>
          </a:xfrm>
          <a:prstGeom prst="rect">
            <a:avLst/>
          </a:prstGeom>
        </p:spPr>
      </p:pic>
      <p:sp>
        <p:nvSpPr>
          <p:cNvPr id="13" name="Content Placeholder 13">
            <a:extLst>
              <a:ext uri="{FF2B5EF4-FFF2-40B4-BE49-F238E27FC236}">
                <a16:creationId xmlns:a16="http://schemas.microsoft.com/office/drawing/2014/main" id="{D4C3DA63-B55F-482E-EB94-32654A93A9B4}"/>
              </a:ext>
            </a:extLst>
          </p:cNvPr>
          <p:cNvSpPr>
            <a:spLocks noGrp="1"/>
          </p:cNvSpPr>
          <p:nvPr>
            <p:ph sz="quarter" idx="11"/>
          </p:nvPr>
        </p:nvSpPr>
        <p:spPr>
          <a:xfrm>
            <a:off x="643177" y="3334905"/>
            <a:ext cx="5401865" cy="377428"/>
          </a:xfrm>
        </p:spPr>
        <p:txBody>
          <a:bodyPr>
            <a:normAutofit/>
          </a:bodyPr>
          <a:lstStyle>
            <a:lvl1pPr marL="0" indent="0" algn="l">
              <a:buNone/>
              <a:defRPr sz="1350">
                <a:solidFill>
                  <a:srgbClr val="63544A"/>
                </a:solidFill>
              </a:defRPr>
            </a:lvl1pPr>
          </a:lstStyle>
          <a:p>
            <a:pPr lvl="0"/>
            <a:r>
              <a:rPr lang="en-US"/>
              <a:t>Click to edit Master text styles</a:t>
            </a:r>
          </a:p>
        </p:txBody>
      </p:sp>
      <p:pic>
        <p:nvPicPr>
          <p:cNvPr id="4" name="Picture 3">
            <a:extLst>
              <a:ext uri="{FF2B5EF4-FFF2-40B4-BE49-F238E27FC236}">
                <a16:creationId xmlns:a16="http://schemas.microsoft.com/office/drawing/2014/main" id="{8BCD061C-38C4-0ECC-F5E7-9462F0D69049}"/>
              </a:ext>
            </a:extLst>
          </p:cNvPr>
          <p:cNvPicPr>
            <a:picLocks/>
          </p:cNvPicPr>
          <p:nvPr userDrawn="1"/>
        </p:nvPicPr>
        <p:blipFill>
          <a:blip r:embed="rId4"/>
          <a:srcRect l="8379" t="8379"/>
          <a:stretch/>
        </p:blipFill>
        <p:spPr>
          <a:xfrm>
            <a:off x="5259515" y="968740"/>
            <a:ext cx="3332988" cy="3332988"/>
          </a:xfrm>
          <a:prstGeom prst="ellipse">
            <a:avLst/>
          </a:prstGeom>
          <a:ln w="285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083093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_Opt4">
    <p:spTree>
      <p:nvGrpSpPr>
        <p:cNvPr id="1" name=""/>
        <p:cNvGrpSpPr/>
        <p:nvPr/>
      </p:nvGrpSpPr>
      <p:grpSpPr>
        <a:xfrm>
          <a:off x="0" y="0"/>
          <a:ext cx="0" cy="0"/>
          <a:chOff x="0" y="0"/>
          <a:chExt cx="0" cy="0"/>
        </a:xfrm>
      </p:grpSpPr>
      <p:pic>
        <p:nvPicPr>
          <p:cNvPr id="10" name="Picture 9" descr="A red and black circle&#10;&#10;Description automatically generated">
            <a:extLst>
              <a:ext uri="{FF2B5EF4-FFF2-40B4-BE49-F238E27FC236}">
                <a16:creationId xmlns:a16="http://schemas.microsoft.com/office/drawing/2014/main" id="{2B2DCC5E-3A6B-B31E-128C-ED478BB32813}"/>
              </a:ext>
            </a:extLst>
          </p:cNvPr>
          <p:cNvPicPr>
            <a:picLocks noChangeAspect="1"/>
          </p:cNvPicPr>
          <p:nvPr userDrawn="1"/>
        </p:nvPicPr>
        <p:blipFill>
          <a:blip r:embed="rId2"/>
          <a:srcRect l="62572" r="5934"/>
          <a:stretch/>
        </p:blipFill>
        <p:spPr>
          <a:xfrm>
            <a:off x="6267157" y="0"/>
            <a:ext cx="2876843" cy="5143500"/>
          </a:xfrm>
          <a:prstGeom prst="rect">
            <a:avLst/>
          </a:prstGeom>
        </p:spPr>
      </p:pic>
      <p:sp>
        <p:nvSpPr>
          <p:cNvPr id="2" name="Title 1">
            <a:extLst>
              <a:ext uri="{FF2B5EF4-FFF2-40B4-BE49-F238E27FC236}">
                <a16:creationId xmlns:a16="http://schemas.microsoft.com/office/drawing/2014/main" id="{5CEC5ED1-FA20-3CB7-DA9F-5D4B425E2654}"/>
              </a:ext>
            </a:extLst>
          </p:cNvPr>
          <p:cNvSpPr>
            <a:spLocks noGrp="1"/>
          </p:cNvSpPr>
          <p:nvPr>
            <p:ph type="ctrTitle"/>
          </p:nvPr>
        </p:nvSpPr>
        <p:spPr>
          <a:xfrm>
            <a:off x="551497" y="717831"/>
            <a:ext cx="4933950" cy="1790700"/>
          </a:xfrm>
        </p:spPr>
        <p:txBody>
          <a:bodyPr anchor="b">
            <a:noAutofit/>
          </a:bodyPr>
          <a:lstStyle>
            <a:lvl1pPr algn="l">
              <a:defRPr sz="3750" b="0">
                <a:solidFill>
                  <a:srgbClr val="63544A"/>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647038D-DB86-7CFE-D015-219969723A3E}"/>
              </a:ext>
            </a:extLst>
          </p:cNvPr>
          <p:cNvSpPr>
            <a:spLocks noGrp="1"/>
          </p:cNvSpPr>
          <p:nvPr>
            <p:ph type="subTitle" idx="1" hasCustomPrompt="1"/>
          </p:nvPr>
        </p:nvSpPr>
        <p:spPr>
          <a:xfrm>
            <a:off x="551497" y="2577587"/>
            <a:ext cx="4933950" cy="1241822"/>
          </a:xfrm>
        </p:spPr>
        <p:txBody>
          <a:bodyPr/>
          <a:lstStyle>
            <a:lvl1pPr marL="0" indent="0" algn="l">
              <a:buNone/>
              <a:defRPr sz="1800">
                <a:solidFill>
                  <a:srgbClr val="E4002B"/>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 Click to edit Master subtitle style</a:t>
            </a:r>
          </a:p>
        </p:txBody>
      </p:sp>
      <p:pic>
        <p:nvPicPr>
          <p:cNvPr id="8" name="Picture 7" descr="A logo of a bear&#10;&#10;Description automatically generated">
            <a:extLst>
              <a:ext uri="{FF2B5EF4-FFF2-40B4-BE49-F238E27FC236}">
                <a16:creationId xmlns:a16="http://schemas.microsoft.com/office/drawing/2014/main" id="{2D14C3D9-F033-09BC-19EC-3E752B877620}"/>
              </a:ext>
            </a:extLst>
          </p:cNvPr>
          <p:cNvPicPr>
            <a:picLocks noChangeAspect="1"/>
          </p:cNvPicPr>
          <p:nvPr userDrawn="1"/>
        </p:nvPicPr>
        <p:blipFill>
          <a:blip r:embed="rId3"/>
          <a:stretch>
            <a:fillRect/>
          </a:stretch>
        </p:blipFill>
        <p:spPr>
          <a:xfrm>
            <a:off x="386845" y="3884805"/>
            <a:ext cx="2363975" cy="1239180"/>
          </a:xfrm>
          <a:prstGeom prst="rect">
            <a:avLst/>
          </a:prstGeom>
        </p:spPr>
      </p:pic>
      <p:sp>
        <p:nvSpPr>
          <p:cNvPr id="13" name="Content Placeholder 13">
            <a:extLst>
              <a:ext uri="{FF2B5EF4-FFF2-40B4-BE49-F238E27FC236}">
                <a16:creationId xmlns:a16="http://schemas.microsoft.com/office/drawing/2014/main" id="{D4C3DA63-B55F-482E-EB94-32654A93A9B4}"/>
              </a:ext>
            </a:extLst>
          </p:cNvPr>
          <p:cNvSpPr>
            <a:spLocks noGrp="1"/>
          </p:cNvSpPr>
          <p:nvPr>
            <p:ph sz="quarter" idx="11"/>
          </p:nvPr>
        </p:nvSpPr>
        <p:spPr>
          <a:xfrm>
            <a:off x="643177" y="3334905"/>
            <a:ext cx="5401865" cy="377428"/>
          </a:xfrm>
        </p:spPr>
        <p:txBody>
          <a:bodyPr>
            <a:normAutofit/>
          </a:bodyPr>
          <a:lstStyle>
            <a:lvl1pPr marL="0" indent="0" algn="l">
              <a:buNone/>
              <a:defRPr sz="1350">
                <a:solidFill>
                  <a:srgbClr val="63544A"/>
                </a:solidFill>
              </a:defRPr>
            </a:lvl1pPr>
          </a:lstStyle>
          <a:p>
            <a:pPr lvl="0"/>
            <a:r>
              <a:rPr lang="en-US"/>
              <a:t>Click to edit Master text styles</a:t>
            </a:r>
          </a:p>
        </p:txBody>
      </p:sp>
      <p:pic>
        <p:nvPicPr>
          <p:cNvPr id="4" name="Picture 3">
            <a:extLst>
              <a:ext uri="{FF2B5EF4-FFF2-40B4-BE49-F238E27FC236}">
                <a16:creationId xmlns:a16="http://schemas.microsoft.com/office/drawing/2014/main" id="{8BCD061C-38C4-0ECC-F5E7-9462F0D69049}"/>
              </a:ext>
            </a:extLst>
          </p:cNvPr>
          <p:cNvPicPr>
            <a:picLocks/>
          </p:cNvPicPr>
          <p:nvPr userDrawn="1"/>
        </p:nvPicPr>
        <p:blipFill>
          <a:blip r:embed="rId4"/>
          <a:srcRect l="4333" t="4333" r="12683" b="12683"/>
          <a:stretch/>
        </p:blipFill>
        <p:spPr>
          <a:xfrm>
            <a:off x="5259515" y="968740"/>
            <a:ext cx="3332988" cy="3332988"/>
          </a:xfrm>
          <a:prstGeom prst="ellipse">
            <a:avLst/>
          </a:prstGeom>
          <a:ln w="285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623495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_No Image">
    <p:spTree>
      <p:nvGrpSpPr>
        <p:cNvPr id="1" name=""/>
        <p:cNvGrpSpPr/>
        <p:nvPr/>
      </p:nvGrpSpPr>
      <p:grpSpPr>
        <a:xfrm>
          <a:off x="0" y="0"/>
          <a:ext cx="0" cy="0"/>
          <a:chOff x="0" y="0"/>
          <a:chExt cx="0" cy="0"/>
        </a:xfrm>
      </p:grpSpPr>
      <p:pic>
        <p:nvPicPr>
          <p:cNvPr id="10" name="Picture 9" descr="A red and black circle&#10;&#10;Description automatically generated">
            <a:extLst>
              <a:ext uri="{FF2B5EF4-FFF2-40B4-BE49-F238E27FC236}">
                <a16:creationId xmlns:a16="http://schemas.microsoft.com/office/drawing/2014/main" id="{2B2DCC5E-3A6B-B31E-128C-ED478BB32813}"/>
              </a:ext>
            </a:extLst>
          </p:cNvPr>
          <p:cNvPicPr>
            <a:picLocks noChangeAspect="1"/>
          </p:cNvPicPr>
          <p:nvPr userDrawn="1"/>
        </p:nvPicPr>
        <p:blipFill>
          <a:blip r:embed="rId2"/>
          <a:srcRect l="62572" r="5934"/>
          <a:stretch/>
        </p:blipFill>
        <p:spPr>
          <a:xfrm>
            <a:off x="6267157" y="0"/>
            <a:ext cx="2876843" cy="5143500"/>
          </a:xfrm>
          <a:prstGeom prst="rect">
            <a:avLst/>
          </a:prstGeom>
        </p:spPr>
      </p:pic>
      <p:sp>
        <p:nvSpPr>
          <p:cNvPr id="2" name="Title 1">
            <a:extLst>
              <a:ext uri="{FF2B5EF4-FFF2-40B4-BE49-F238E27FC236}">
                <a16:creationId xmlns:a16="http://schemas.microsoft.com/office/drawing/2014/main" id="{5CEC5ED1-FA20-3CB7-DA9F-5D4B425E2654}"/>
              </a:ext>
            </a:extLst>
          </p:cNvPr>
          <p:cNvSpPr>
            <a:spLocks noGrp="1"/>
          </p:cNvSpPr>
          <p:nvPr>
            <p:ph type="ctrTitle"/>
          </p:nvPr>
        </p:nvSpPr>
        <p:spPr>
          <a:xfrm>
            <a:off x="551497" y="717831"/>
            <a:ext cx="4933950" cy="1790700"/>
          </a:xfrm>
        </p:spPr>
        <p:txBody>
          <a:bodyPr anchor="b">
            <a:noAutofit/>
          </a:bodyPr>
          <a:lstStyle>
            <a:lvl1pPr algn="l">
              <a:defRPr sz="3750" b="0">
                <a:solidFill>
                  <a:srgbClr val="63544A"/>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647038D-DB86-7CFE-D015-219969723A3E}"/>
              </a:ext>
            </a:extLst>
          </p:cNvPr>
          <p:cNvSpPr>
            <a:spLocks noGrp="1"/>
          </p:cNvSpPr>
          <p:nvPr>
            <p:ph type="subTitle" idx="1" hasCustomPrompt="1"/>
          </p:nvPr>
        </p:nvSpPr>
        <p:spPr>
          <a:xfrm>
            <a:off x="551497" y="2577587"/>
            <a:ext cx="4933950" cy="1241822"/>
          </a:xfrm>
        </p:spPr>
        <p:txBody>
          <a:bodyPr/>
          <a:lstStyle>
            <a:lvl1pPr marL="0" indent="0" algn="l">
              <a:buNone/>
              <a:defRPr sz="1800">
                <a:solidFill>
                  <a:srgbClr val="E4002B"/>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 Click to edit Master subtitle style</a:t>
            </a:r>
          </a:p>
        </p:txBody>
      </p:sp>
      <p:pic>
        <p:nvPicPr>
          <p:cNvPr id="8" name="Picture 7" descr="A logo of a bear&#10;&#10;Description automatically generated">
            <a:extLst>
              <a:ext uri="{FF2B5EF4-FFF2-40B4-BE49-F238E27FC236}">
                <a16:creationId xmlns:a16="http://schemas.microsoft.com/office/drawing/2014/main" id="{2D14C3D9-F033-09BC-19EC-3E752B877620}"/>
              </a:ext>
            </a:extLst>
          </p:cNvPr>
          <p:cNvPicPr>
            <a:picLocks noChangeAspect="1"/>
          </p:cNvPicPr>
          <p:nvPr userDrawn="1"/>
        </p:nvPicPr>
        <p:blipFill>
          <a:blip r:embed="rId3"/>
          <a:stretch>
            <a:fillRect/>
          </a:stretch>
        </p:blipFill>
        <p:spPr>
          <a:xfrm>
            <a:off x="386845" y="3884805"/>
            <a:ext cx="2363975" cy="1239180"/>
          </a:xfrm>
          <a:prstGeom prst="rect">
            <a:avLst/>
          </a:prstGeom>
        </p:spPr>
      </p:pic>
      <p:sp>
        <p:nvSpPr>
          <p:cNvPr id="13" name="Content Placeholder 13">
            <a:extLst>
              <a:ext uri="{FF2B5EF4-FFF2-40B4-BE49-F238E27FC236}">
                <a16:creationId xmlns:a16="http://schemas.microsoft.com/office/drawing/2014/main" id="{D4C3DA63-B55F-482E-EB94-32654A93A9B4}"/>
              </a:ext>
            </a:extLst>
          </p:cNvPr>
          <p:cNvSpPr>
            <a:spLocks noGrp="1"/>
          </p:cNvSpPr>
          <p:nvPr>
            <p:ph sz="quarter" idx="11"/>
          </p:nvPr>
        </p:nvSpPr>
        <p:spPr>
          <a:xfrm>
            <a:off x="643177" y="3334905"/>
            <a:ext cx="5401865" cy="377428"/>
          </a:xfrm>
        </p:spPr>
        <p:txBody>
          <a:bodyPr>
            <a:normAutofit/>
          </a:bodyPr>
          <a:lstStyle>
            <a:lvl1pPr marL="0" indent="0" algn="l">
              <a:buNone/>
              <a:defRPr sz="1350">
                <a:solidFill>
                  <a:srgbClr val="63544A"/>
                </a:solidFill>
              </a:defRPr>
            </a:lvl1pPr>
          </a:lstStyle>
          <a:p>
            <a:pPr lvl="0"/>
            <a:r>
              <a:rPr lang="en-US"/>
              <a:t>Click to edit Master text styles</a:t>
            </a:r>
          </a:p>
        </p:txBody>
      </p:sp>
    </p:spTree>
    <p:extLst>
      <p:ext uri="{BB962C8B-B14F-4D97-AF65-F5344CB8AC3E}">
        <p14:creationId xmlns:p14="http://schemas.microsoft.com/office/powerpoint/2010/main" val="3632712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genda_Opt1">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8A76D5C1-B3EE-CA0F-83D9-AF0E8C072643}"/>
              </a:ext>
            </a:extLst>
          </p:cNvPr>
          <p:cNvSpPr>
            <a:spLocks noGrp="1"/>
          </p:cNvSpPr>
          <p:nvPr>
            <p:ph type="dt" sz="half" idx="10"/>
          </p:nvPr>
        </p:nvSpPr>
        <p:spPr>
          <a:xfrm>
            <a:off x="4504577" y="4767263"/>
            <a:ext cx="2057400" cy="273844"/>
          </a:xfrm>
        </p:spPr>
        <p:txBody>
          <a:bodyPr/>
          <a:lstStyle/>
          <a:p>
            <a:fld id="{396CA57B-EC3C-7C47-B62F-E5FE05471F55}" type="datetime1">
              <a:rPr lang="en-US" smtClean="0"/>
              <a:t>7/6/2026</a:t>
            </a:fld>
            <a:endParaRPr lang="en-US" dirty="0"/>
          </a:p>
        </p:txBody>
      </p:sp>
      <p:pic>
        <p:nvPicPr>
          <p:cNvPr id="7" name="Espace réservé pour une image  4">
            <a:extLst>
              <a:ext uri="{FF2B5EF4-FFF2-40B4-BE49-F238E27FC236}">
                <a16:creationId xmlns:a16="http://schemas.microsoft.com/office/drawing/2014/main" id="{BC5FF76A-1895-671C-663B-632C7EAC6372}"/>
              </a:ext>
            </a:extLst>
          </p:cNvPr>
          <p:cNvPicPr>
            <a:picLocks noChangeAspect="1" noChangeArrowheads="1"/>
          </p:cNvPicPr>
          <p:nvPr userDrawn="1"/>
        </p:nvPicPr>
        <p:blipFill>
          <a:blip r:embed="rId2"/>
          <a:srcRect l="11047" r="11047"/>
          <a:stretch/>
        </p:blipFill>
        <p:spPr bwMode="auto">
          <a:xfrm>
            <a:off x="5600700" y="0"/>
            <a:ext cx="35433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0494110C-C4A0-2D0C-675B-9C95E00066F2}"/>
              </a:ext>
            </a:extLst>
          </p:cNvPr>
          <p:cNvSpPr>
            <a:spLocks noGrp="1"/>
          </p:cNvSpPr>
          <p:nvPr>
            <p:ph type="title" hasCustomPrompt="1"/>
          </p:nvPr>
        </p:nvSpPr>
        <p:spPr>
          <a:xfrm>
            <a:off x="628650" y="273844"/>
            <a:ext cx="4819650" cy="994172"/>
          </a:xfrm>
        </p:spPr>
        <p:txBody>
          <a:bodyPr/>
          <a:lstStyle/>
          <a:p>
            <a:r>
              <a:rPr lang="en-US" dirty="0"/>
              <a:t>Agenda</a:t>
            </a:r>
          </a:p>
        </p:txBody>
      </p:sp>
      <p:sp>
        <p:nvSpPr>
          <p:cNvPr id="9" name="Espace réservé du texte 2">
            <a:extLst>
              <a:ext uri="{FF2B5EF4-FFF2-40B4-BE49-F238E27FC236}">
                <a16:creationId xmlns:a16="http://schemas.microsoft.com/office/drawing/2014/main" id="{227CE50E-FD91-4542-7803-DB574BC9700E}"/>
              </a:ext>
            </a:extLst>
          </p:cNvPr>
          <p:cNvSpPr>
            <a:spLocks noGrp="1"/>
          </p:cNvSpPr>
          <p:nvPr>
            <p:ph type="body" sz="quarter" idx="11" hasCustomPrompt="1"/>
          </p:nvPr>
        </p:nvSpPr>
        <p:spPr>
          <a:xfrm>
            <a:off x="628650" y="1229269"/>
            <a:ext cx="4819650" cy="3576742"/>
          </a:xfrm>
        </p:spPr>
        <p:txBody>
          <a:bodyPr/>
          <a:lstStyle>
            <a:lvl1pPr marL="385763" indent="-385763">
              <a:buFont typeface="+mj-lt"/>
              <a:buAutoNum type="arabicPeriod"/>
              <a:defRPr/>
            </a:lvl1pPr>
            <a:lvl2pPr marL="342900" indent="0">
              <a:buFont typeface="+mj-lt"/>
              <a:buNone/>
              <a:defRPr/>
            </a:lvl2pPr>
            <a:lvl3pPr marL="1028700" indent="-342900">
              <a:buFont typeface="+mj-lt"/>
              <a:buAutoNum type="arabicPeriod"/>
              <a:defRPr/>
            </a:lvl3pPr>
            <a:lvl4pPr marL="1285875" indent="-257175">
              <a:buFont typeface="+mj-lt"/>
              <a:buAutoNum type="arabicPeriod"/>
              <a:defRPr/>
            </a:lvl4pPr>
            <a:lvl5pPr marL="1628775" indent="-257175">
              <a:buFont typeface="+mj-lt"/>
              <a:buAutoNum type="arabicPeriod"/>
              <a:defRPr/>
            </a:lvl5pPr>
          </a:lstStyle>
          <a:p>
            <a:pPr lvl="0"/>
            <a:r>
              <a:rPr lang="en-US" dirty="0"/>
              <a:t>Agenda item 1</a:t>
            </a:r>
          </a:p>
          <a:p>
            <a:pPr lvl="0"/>
            <a:r>
              <a:rPr lang="en-US" dirty="0"/>
              <a:t>Agenda item 2</a:t>
            </a:r>
          </a:p>
          <a:p>
            <a:pPr lvl="0"/>
            <a:r>
              <a:rPr lang="en-US" dirty="0"/>
              <a:t>Agenda item 3</a:t>
            </a:r>
          </a:p>
          <a:p>
            <a:pPr lvl="0"/>
            <a:r>
              <a:rPr lang="en-US" dirty="0"/>
              <a:t>Agenda item 4</a:t>
            </a:r>
          </a:p>
          <a:p>
            <a:pPr lvl="0"/>
            <a:r>
              <a:rPr lang="en-US" dirty="0"/>
              <a:t>Agenda item 5</a:t>
            </a:r>
          </a:p>
          <a:p>
            <a:pPr lvl="0"/>
            <a:r>
              <a:rPr lang="en-US" dirty="0"/>
              <a:t>Agenda item 6</a:t>
            </a:r>
          </a:p>
          <a:p>
            <a:pPr lvl="0"/>
            <a:r>
              <a:rPr lang="en-US" dirty="0"/>
              <a:t>Agenda item 7</a:t>
            </a:r>
          </a:p>
          <a:p>
            <a:pPr lvl="0"/>
            <a:r>
              <a:rPr lang="en-US" dirty="0"/>
              <a:t>Agenda item 8</a:t>
            </a:r>
          </a:p>
          <a:p>
            <a:pPr lvl="0"/>
            <a:endParaRPr lang="en-US" dirty="0"/>
          </a:p>
        </p:txBody>
      </p:sp>
      <p:sp>
        <p:nvSpPr>
          <p:cNvPr id="10" name="TextBox 9">
            <a:extLst>
              <a:ext uri="{FF2B5EF4-FFF2-40B4-BE49-F238E27FC236}">
                <a16:creationId xmlns:a16="http://schemas.microsoft.com/office/drawing/2014/main" id="{60FB30D8-AA28-51E8-FFBE-3B90D4BA4B02}"/>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lumMod val="50000"/>
                  </a:schemeClr>
                </a:solidFill>
                <a:effectLst/>
              </a:rPr>
              <a:t>CHILDREN’S NATIONAL HOSPITAL</a:t>
            </a:r>
          </a:p>
        </p:txBody>
      </p:sp>
    </p:spTree>
    <p:extLst>
      <p:ext uri="{BB962C8B-B14F-4D97-AF65-F5344CB8AC3E}">
        <p14:creationId xmlns:p14="http://schemas.microsoft.com/office/powerpoint/2010/main" val="41320134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genda_Opt2">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8A76D5C1-B3EE-CA0F-83D9-AF0E8C072643}"/>
              </a:ext>
            </a:extLst>
          </p:cNvPr>
          <p:cNvSpPr>
            <a:spLocks noGrp="1"/>
          </p:cNvSpPr>
          <p:nvPr>
            <p:ph type="dt" sz="half" idx="10"/>
          </p:nvPr>
        </p:nvSpPr>
        <p:spPr>
          <a:xfrm>
            <a:off x="4504577" y="4767263"/>
            <a:ext cx="2057400" cy="273844"/>
          </a:xfrm>
        </p:spPr>
        <p:txBody>
          <a:bodyPr/>
          <a:lstStyle/>
          <a:p>
            <a:fld id="{396CA57B-EC3C-7C47-B62F-E5FE05471F55}" type="datetime1">
              <a:rPr lang="en-US" smtClean="0"/>
              <a:t>7/6/2026</a:t>
            </a:fld>
            <a:endParaRPr lang="en-US" dirty="0"/>
          </a:p>
        </p:txBody>
      </p:sp>
      <p:pic>
        <p:nvPicPr>
          <p:cNvPr id="7" name="Espace réservé pour une image  4">
            <a:extLst>
              <a:ext uri="{FF2B5EF4-FFF2-40B4-BE49-F238E27FC236}">
                <a16:creationId xmlns:a16="http://schemas.microsoft.com/office/drawing/2014/main" id="{BC5FF76A-1895-671C-663B-632C7EAC6372}"/>
              </a:ext>
            </a:extLst>
          </p:cNvPr>
          <p:cNvPicPr>
            <a:picLocks noChangeAspect="1" noChangeArrowheads="1"/>
          </p:cNvPicPr>
          <p:nvPr userDrawn="1"/>
        </p:nvPicPr>
        <p:blipFill rotWithShape="1">
          <a:blip r:embed="rId2"/>
          <a:srcRect l="4313" r="22744"/>
          <a:stretch/>
        </p:blipFill>
        <p:spPr bwMode="auto">
          <a:xfrm>
            <a:off x="5600700" y="0"/>
            <a:ext cx="35433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0494110C-C4A0-2D0C-675B-9C95E00066F2}"/>
              </a:ext>
            </a:extLst>
          </p:cNvPr>
          <p:cNvSpPr>
            <a:spLocks noGrp="1"/>
          </p:cNvSpPr>
          <p:nvPr>
            <p:ph type="title" hasCustomPrompt="1"/>
          </p:nvPr>
        </p:nvSpPr>
        <p:spPr>
          <a:xfrm>
            <a:off x="628650" y="273844"/>
            <a:ext cx="4762500" cy="994172"/>
          </a:xfrm>
        </p:spPr>
        <p:txBody>
          <a:bodyPr/>
          <a:lstStyle/>
          <a:p>
            <a:r>
              <a:rPr lang="en-US" dirty="0"/>
              <a:t>Agenda</a:t>
            </a:r>
          </a:p>
        </p:txBody>
      </p:sp>
      <p:sp>
        <p:nvSpPr>
          <p:cNvPr id="9" name="Espace réservé du texte 2">
            <a:extLst>
              <a:ext uri="{FF2B5EF4-FFF2-40B4-BE49-F238E27FC236}">
                <a16:creationId xmlns:a16="http://schemas.microsoft.com/office/drawing/2014/main" id="{227CE50E-FD91-4542-7803-DB574BC9700E}"/>
              </a:ext>
            </a:extLst>
          </p:cNvPr>
          <p:cNvSpPr>
            <a:spLocks noGrp="1"/>
          </p:cNvSpPr>
          <p:nvPr>
            <p:ph type="body" sz="quarter" idx="11" hasCustomPrompt="1"/>
          </p:nvPr>
        </p:nvSpPr>
        <p:spPr>
          <a:xfrm>
            <a:off x="628650" y="1229269"/>
            <a:ext cx="4762500" cy="3576742"/>
          </a:xfrm>
        </p:spPr>
        <p:txBody>
          <a:bodyPr/>
          <a:lstStyle>
            <a:lvl1pPr marL="385763" indent="-385763">
              <a:buFont typeface="+mj-lt"/>
              <a:buAutoNum type="arabicPeriod"/>
              <a:defRPr/>
            </a:lvl1pPr>
            <a:lvl2pPr marL="342900" indent="0">
              <a:buFont typeface="+mj-lt"/>
              <a:buNone/>
              <a:defRPr/>
            </a:lvl2pPr>
            <a:lvl3pPr marL="1028700" indent="-342900">
              <a:buFont typeface="+mj-lt"/>
              <a:buAutoNum type="arabicPeriod"/>
              <a:defRPr/>
            </a:lvl3pPr>
            <a:lvl4pPr marL="1285875" indent="-257175">
              <a:buFont typeface="+mj-lt"/>
              <a:buAutoNum type="arabicPeriod"/>
              <a:defRPr/>
            </a:lvl4pPr>
            <a:lvl5pPr marL="1628775" indent="-257175">
              <a:buFont typeface="+mj-lt"/>
              <a:buAutoNum type="arabicPeriod"/>
              <a:defRPr/>
            </a:lvl5pPr>
          </a:lstStyle>
          <a:p>
            <a:pPr lvl="0"/>
            <a:r>
              <a:rPr lang="en-US" dirty="0"/>
              <a:t>Agenda item 1</a:t>
            </a:r>
          </a:p>
          <a:p>
            <a:pPr lvl="0"/>
            <a:r>
              <a:rPr lang="en-US" dirty="0"/>
              <a:t>Agenda item 2</a:t>
            </a:r>
          </a:p>
          <a:p>
            <a:pPr lvl="0"/>
            <a:r>
              <a:rPr lang="en-US" dirty="0"/>
              <a:t>Agenda item 3</a:t>
            </a:r>
          </a:p>
          <a:p>
            <a:pPr lvl="0"/>
            <a:r>
              <a:rPr lang="en-US" dirty="0"/>
              <a:t>Agenda item 4</a:t>
            </a:r>
          </a:p>
          <a:p>
            <a:pPr lvl="0"/>
            <a:r>
              <a:rPr lang="en-US" dirty="0"/>
              <a:t>Agenda item 5</a:t>
            </a:r>
          </a:p>
          <a:p>
            <a:pPr lvl="0"/>
            <a:r>
              <a:rPr lang="en-US" dirty="0"/>
              <a:t>Agenda item 6</a:t>
            </a:r>
          </a:p>
          <a:p>
            <a:pPr lvl="0"/>
            <a:r>
              <a:rPr lang="en-US" dirty="0"/>
              <a:t>Agenda item 7</a:t>
            </a:r>
          </a:p>
          <a:p>
            <a:pPr lvl="0"/>
            <a:r>
              <a:rPr lang="en-US" dirty="0"/>
              <a:t>Agenda item 8</a:t>
            </a:r>
          </a:p>
          <a:p>
            <a:pPr lvl="0"/>
            <a:endParaRPr lang="en-US" dirty="0"/>
          </a:p>
        </p:txBody>
      </p:sp>
      <p:sp>
        <p:nvSpPr>
          <p:cNvPr id="3" name="TextBox 2">
            <a:extLst>
              <a:ext uri="{FF2B5EF4-FFF2-40B4-BE49-F238E27FC236}">
                <a16:creationId xmlns:a16="http://schemas.microsoft.com/office/drawing/2014/main" id="{6680643D-FFD8-9A59-77F6-A5C7C42AE16B}"/>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lumMod val="50000"/>
                  </a:schemeClr>
                </a:solidFill>
                <a:effectLst/>
              </a:rPr>
              <a:t>CHILDREN’S NATIONAL HOSPITAL</a:t>
            </a:r>
          </a:p>
        </p:txBody>
      </p:sp>
    </p:spTree>
    <p:extLst>
      <p:ext uri="{BB962C8B-B14F-4D97-AF65-F5344CB8AC3E}">
        <p14:creationId xmlns:p14="http://schemas.microsoft.com/office/powerpoint/2010/main" val="35833016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peaker Intro_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08368B-A42C-8318-A125-39C118112777}"/>
              </a:ext>
            </a:extLst>
          </p:cNvPr>
          <p:cNvSpPr/>
          <p:nvPr userDrawn="1"/>
        </p:nvSpPr>
        <p:spPr>
          <a:xfrm>
            <a:off x="0" y="0"/>
            <a:ext cx="9144000" cy="51435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2">
            <a:extLst>
              <a:ext uri="{FF2B5EF4-FFF2-40B4-BE49-F238E27FC236}">
                <a16:creationId xmlns:a16="http://schemas.microsoft.com/office/drawing/2014/main" id="{8A76D5C1-B3EE-CA0F-83D9-AF0E8C072643}"/>
              </a:ext>
            </a:extLst>
          </p:cNvPr>
          <p:cNvSpPr>
            <a:spLocks noGrp="1"/>
          </p:cNvSpPr>
          <p:nvPr>
            <p:ph type="dt" sz="half" idx="10"/>
          </p:nvPr>
        </p:nvSpPr>
        <p:spPr>
          <a:xfrm>
            <a:off x="4504577" y="4767263"/>
            <a:ext cx="2057400" cy="273844"/>
          </a:xfrm>
        </p:spPr>
        <p:txBody>
          <a:bodyPr/>
          <a:lstStyle>
            <a:lvl1pPr>
              <a:defRPr>
                <a:solidFill>
                  <a:schemeClr val="bg1"/>
                </a:solidFill>
              </a:defRPr>
            </a:lvl1pPr>
          </a:lstStyle>
          <a:p>
            <a:fld id="{396CA57B-EC3C-7C47-B62F-E5FE05471F55}" type="datetime1">
              <a:rPr lang="en-US" smtClean="0"/>
              <a:pPr/>
              <a:t>7/6/2026</a:t>
            </a:fld>
            <a:endParaRPr lang="en-US"/>
          </a:p>
        </p:txBody>
      </p:sp>
      <p:sp>
        <p:nvSpPr>
          <p:cNvPr id="6" name="Title 1">
            <a:extLst>
              <a:ext uri="{FF2B5EF4-FFF2-40B4-BE49-F238E27FC236}">
                <a16:creationId xmlns:a16="http://schemas.microsoft.com/office/drawing/2014/main" id="{0494110C-C4A0-2D0C-675B-9C95E00066F2}"/>
              </a:ext>
            </a:extLst>
          </p:cNvPr>
          <p:cNvSpPr>
            <a:spLocks noGrp="1"/>
          </p:cNvSpPr>
          <p:nvPr>
            <p:ph type="title" hasCustomPrompt="1"/>
          </p:nvPr>
        </p:nvSpPr>
        <p:spPr>
          <a:xfrm>
            <a:off x="3714750" y="1752859"/>
            <a:ext cx="4614002" cy="994172"/>
          </a:xfrm>
        </p:spPr>
        <p:txBody>
          <a:bodyPr>
            <a:normAutofit/>
          </a:bodyPr>
          <a:lstStyle>
            <a:lvl1pPr>
              <a:defRPr sz="2250">
                <a:solidFill>
                  <a:schemeClr val="bg1"/>
                </a:solidFill>
              </a:defRPr>
            </a:lvl1pPr>
          </a:lstStyle>
          <a:p>
            <a:r>
              <a:rPr lang="en-US" dirty="0"/>
              <a:t>Employee Name</a:t>
            </a:r>
          </a:p>
        </p:txBody>
      </p:sp>
      <p:sp>
        <p:nvSpPr>
          <p:cNvPr id="10" name="Espace réservé du texte 2">
            <a:extLst>
              <a:ext uri="{FF2B5EF4-FFF2-40B4-BE49-F238E27FC236}">
                <a16:creationId xmlns:a16="http://schemas.microsoft.com/office/drawing/2014/main" id="{8F64F905-C923-735B-7D99-9DF0CD821834}"/>
              </a:ext>
            </a:extLst>
          </p:cNvPr>
          <p:cNvSpPr>
            <a:spLocks noGrp="1"/>
          </p:cNvSpPr>
          <p:nvPr>
            <p:ph type="body" sz="quarter" idx="11" hasCustomPrompt="1"/>
          </p:nvPr>
        </p:nvSpPr>
        <p:spPr>
          <a:xfrm>
            <a:off x="3714750" y="2708284"/>
            <a:ext cx="4614002" cy="1323890"/>
          </a:xfrm>
        </p:spPr>
        <p:txBody>
          <a:bodyPr>
            <a:normAutofit/>
          </a:bodyPr>
          <a:lstStyle>
            <a:lvl1pPr marL="0" indent="0">
              <a:lnSpc>
                <a:spcPct val="100000"/>
              </a:lnSpc>
              <a:spcBef>
                <a:spcPts val="300"/>
              </a:spcBef>
              <a:buFontTx/>
              <a:buNone/>
              <a:defRPr sz="1500">
                <a:solidFill>
                  <a:schemeClr val="bg1"/>
                </a:solidFill>
              </a:defRPr>
            </a:lvl1pPr>
            <a:lvl2pPr marL="342900" indent="0">
              <a:buFont typeface="+mj-lt"/>
              <a:buNone/>
              <a:defRPr/>
            </a:lvl2pPr>
            <a:lvl3pPr marL="1028700" indent="-342900">
              <a:buFont typeface="+mj-lt"/>
              <a:buAutoNum type="arabicPeriod"/>
              <a:defRPr/>
            </a:lvl3pPr>
            <a:lvl4pPr marL="1285875" indent="-257175">
              <a:buFont typeface="+mj-lt"/>
              <a:buAutoNum type="arabicPeriod"/>
              <a:defRPr/>
            </a:lvl4pPr>
            <a:lvl5pPr marL="1628775" indent="-257175">
              <a:buFont typeface="+mj-lt"/>
              <a:buAutoNum type="arabicPeriod"/>
              <a:defRPr/>
            </a:lvl5pPr>
          </a:lstStyle>
          <a:p>
            <a:pPr lvl="0"/>
            <a:r>
              <a:rPr lang="en-US" dirty="0"/>
              <a:t>Employee Title</a:t>
            </a:r>
          </a:p>
          <a:p>
            <a:pPr lvl="0"/>
            <a:r>
              <a:rPr lang="en-US" dirty="0"/>
              <a:t>Children’s National Hospital</a:t>
            </a:r>
          </a:p>
        </p:txBody>
      </p:sp>
      <p:sp>
        <p:nvSpPr>
          <p:cNvPr id="14" name="Picture Placeholder 12">
            <a:extLst>
              <a:ext uri="{FF2B5EF4-FFF2-40B4-BE49-F238E27FC236}">
                <a16:creationId xmlns:a16="http://schemas.microsoft.com/office/drawing/2014/main" id="{52683B74-F0CC-D10D-9209-94CB5FD46657}"/>
              </a:ext>
            </a:extLst>
          </p:cNvPr>
          <p:cNvSpPr>
            <a:spLocks noGrp="1"/>
          </p:cNvSpPr>
          <p:nvPr>
            <p:ph type="pic" sz="quarter" idx="13"/>
          </p:nvPr>
        </p:nvSpPr>
        <p:spPr>
          <a:xfrm>
            <a:off x="1361302" y="1421227"/>
            <a:ext cx="2164166" cy="2165384"/>
          </a:xfrm>
          <a:prstGeom prst="ellipse">
            <a:avLst/>
          </a:prstGeom>
          <a:ln w="28575">
            <a:solidFill>
              <a:schemeClr val="bg1"/>
            </a:solidFill>
          </a:ln>
        </p:spPr>
        <p:txBody>
          <a:bodyPr/>
          <a:lstStyle/>
          <a:p>
            <a:r>
              <a:rPr lang="en-US"/>
              <a:t>Click icon to add picture</a:t>
            </a:r>
            <a:endParaRPr lang="en-US" dirty="0"/>
          </a:p>
        </p:txBody>
      </p:sp>
      <p:sp>
        <p:nvSpPr>
          <p:cNvPr id="15" name="TextBox 14">
            <a:extLst>
              <a:ext uri="{FF2B5EF4-FFF2-40B4-BE49-F238E27FC236}">
                <a16:creationId xmlns:a16="http://schemas.microsoft.com/office/drawing/2014/main" id="{DEE2CE68-C301-9BE3-CF1C-C4FF7AC0075B}"/>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solidFill>
                <a:effectLst/>
              </a:rPr>
              <a:t>CHILDREN’S NATIONAL HOSPITAL</a:t>
            </a:r>
          </a:p>
        </p:txBody>
      </p:sp>
    </p:spTree>
    <p:extLst>
      <p:ext uri="{BB962C8B-B14F-4D97-AF65-F5344CB8AC3E}">
        <p14:creationId xmlns:p14="http://schemas.microsoft.com/office/powerpoint/2010/main" val="1213181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D310C9-4F89-6640-B04F-5BBE30748352}" type="datetimeFigureOut">
              <a:rPr lang="en-US" smtClean="0"/>
              <a:t>7/6/2026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61281D-9F8F-594E-B822-3F45196461E9}"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peaker Intro_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08368B-A42C-8318-A125-39C118112777}"/>
              </a:ext>
            </a:extLst>
          </p:cNvPr>
          <p:cNvSpPr/>
          <p:nvPr userDrawn="1"/>
        </p:nvSpPr>
        <p:spPr>
          <a:xfrm>
            <a:off x="0" y="0"/>
            <a:ext cx="9144000" cy="51435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2">
            <a:extLst>
              <a:ext uri="{FF2B5EF4-FFF2-40B4-BE49-F238E27FC236}">
                <a16:creationId xmlns:a16="http://schemas.microsoft.com/office/drawing/2014/main" id="{8A76D5C1-B3EE-CA0F-83D9-AF0E8C072643}"/>
              </a:ext>
            </a:extLst>
          </p:cNvPr>
          <p:cNvSpPr>
            <a:spLocks noGrp="1"/>
          </p:cNvSpPr>
          <p:nvPr>
            <p:ph type="dt" sz="half" idx="10"/>
          </p:nvPr>
        </p:nvSpPr>
        <p:spPr>
          <a:xfrm>
            <a:off x="4504577" y="4767263"/>
            <a:ext cx="2057400" cy="273844"/>
          </a:xfrm>
        </p:spPr>
        <p:txBody>
          <a:bodyPr/>
          <a:lstStyle>
            <a:lvl1pPr>
              <a:defRPr>
                <a:solidFill>
                  <a:schemeClr val="bg1"/>
                </a:solidFill>
              </a:defRPr>
            </a:lvl1pPr>
          </a:lstStyle>
          <a:p>
            <a:fld id="{396CA57B-EC3C-7C47-B62F-E5FE05471F55}" type="datetime1">
              <a:rPr lang="en-US" smtClean="0"/>
              <a:pPr/>
              <a:t>7/6/2026</a:t>
            </a:fld>
            <a:endParaRPr lang="en-US"/>
          </a:p>
        </p:txBody>
      </p:sp>
      <p:sp>
        <p:nvSpPr>
          <p:cNvPr id="6" name="Title 1">
            <a:extLst>
              <a:ext uri="{FF2B5EF4-FFF2-40B4-BE49-F238E27FC236}">
                <a16:creationId xmlns:a16="http://schemas.microsoft.com/office/drawing/2014/main" id="{0494110C-C4A0-2D0C-675B-9C95E00066F2}"/>
              </a:ext>
            </a:extLst>
          </p:cNvPr>
          <p:cNvSpPr>
            <a:spLocks noGrp="1"/>
          </p:cNvSpPr>
          <p:nvPr>
            <p:ph type="title" hasCustomPrompt="1"/>
          </p:nvPr>
        </p:nvSpPr>
        <p:spPr>
          <a:xfrm>
            <a:off x="3714750" y="1752859"/>
            <a:ext cx="4614002" cy="994172"/>
          </a:xfrm>
        </p:spPr>
        <p:txBody>
          <a:bodyPr>
            <a:normAutofit/>
          </a:bodyPr>
          <a:lstStyle>
            <a:lvl1pPr>
              <a:defRPr sz="2250">
                <a:solidFill>
                  <a:schemeClr val="bg1"/>
                </a:solidFill>
              </a:defRPr>
            </a:lvl1pPr>
          </a:lstStyle>
          <a:p>
            <a:r>
              <a:rPr lang="en-US" dirty="0"/>
              <a:t>Employee Name</a:t>
            </a:r>
          </a:p>
        </p:txBody>
      </p:sp>
      <p:sp>
        <p:nvSpPr>
          <p:cNvPr id="9" name="Espace réservé du texte 2">
            <a:extLst>
              <a:ext uri="{FF2B5EF4-FFF2-40B4-BE49-F238E27FC236}">
                <a16:creationId xmlns:a16="http://schemas.microsoft.com/office/drawing/2014/main" id="{227CE50E-FD91-4542-7803-DB574BC9700E}"/>
              </a:ext>
            </a:extLst>
          </p:cNvPr>
          <p:cNvSpPr>
            <a:spLocks noGrp="1"/>
          </p:cNvSpPr>
          <p:nvPr>
            <p:ph type="body" sz="quarter" idx="11" hasCustomPrompt="1"/>
          </p:nvPr>
        </p:nvSpPr>
        <p:spPr>
          <a:xfrm>
            <a:off x="3714750" y="2708284"/>
            <a:ext cx="4614002" cy="1323890"/>
          </a:xfrm>
        </p:spPr>
        <p:txBody>
          <a:bodyPr>
            <a:normAutofit/>
          </a:bodyPr>
          <a:lstStyle>
            <a:lvl1pPr marL="0" indent="0">
              <a:lnSpc>
                <a:spcPct val="100000"/>
              </a:lnSpc>
              <a:spcBef>
                <a:spcPts val="300"/>
              </a:spcBef>
              <a:buFontTx/>
              <a:buNone/>
              <a:defRPr sz="1500">
                <a:solidFill>
                  <a:schemeClr val="bg1"/>
                </a:solidFill>
              </a:defRPr>
            </a:lvl1pPr>
            <a:lvl2pPr marL="342900" indent="0">
              <a:buFont typeface="+mj-lt"/>
              <a:buNone/>
              <a:defRPr/>
            </a:lvl2pPr>
            <a:lvl3pPr marL="1028700" indent="-342900">
              <a:buFont typeface="+mj-lt"/>
              <a:buAutoNum type="arabicPeriod"/>
              <a:defRPr/>
            </a:lvl3pPr>
            <a:lvl4pPr marL="1285875" indent="-257175">
              <a:buFont typeface="+mj-lt"/>
              <a:buAutoNum type="arabicPeriod"/>
              <a:defRPr/>
            </a:lvl4pPr>
            <a:lvl5pPr marL="1628775" indent="-257175">
              <a:buFont typeface="+mj-lt"/>
              <a:buAutoNum type="arabicPeriod"/>
              <a:defRPr/>
            </a:lvl5pPr>
          </a:lstStyle>
          <a:p>
            <a:pPr lvl="0"/>
            <a:r>
              <a:rPr lang="en-US" dirty="0"/>
              <a:t>Employee Title</a:t>
            </a:r>
          </a:p>
          <a:p>
            <a:pPr lvl="0"/>
            <a:r>
              <a:rPr lang="en-US" dirty="0"/>
              <a:t>Children’s National Hospital</a:t>
            </a:r>
          </a:p>
        </p:txBody>
      </p:sp>
      <p:sp>
        <p:nvSpPr>
          <p:cNvPr id="11" name="Picture Placeholder 12">
            <a:extLst>
              <a:ext uri="{FF2B5EF4-FFF2-40B4-BE49-F238E27FC236}">
                <a16:creationId xmlns:a16="http://schemas.microsoft.com/office/drawing/2014/main" id="{17F5C5B7-A8CD-7345-8332-921E098C7947}"/>
              </a:ext>
            </a:extLst>
          </p:cNvPr>
          <p:cNvSpPr>
            <a:spLocks noGrp="1"/>
          </p:cNvSpPr>
          <p:nvPr>
            <p:ph type="pic" sz="quarter" idx="13"/>
          </p:nvPr>
        </p:nvSpPr>
        <p:spPr>
          <a:xfrm>
            <a:off x="1361302" y="1421227"/>
            <a:ext cx="2164166" cy="2165384"/>
          </a:xfrm>
          <a:prstGeom prst="ellipse">
            <a:avLst/>
          </a:prstGeom>
          <a:ln w="28575">
            <a:solidFill>
              <a:schemeClr val="bg1"/>
            </a:solidFill>
          </a:ln>
        </p:spPr>
        <p:txBody>
          <a:bodyPr/>
          <a:lstStyle/>
          <a:p>
            <a:r>
              <a:rPr lang="en-US"/>
              <a:t>Click icon to add picture</a:t>
            </a:r>
            <a:endParaRPr lang="en-US" dirty="0"/>
          </a:p>
        </p:txBody>
      </p:sp>
      <p:sp>
        <p:nvSpPr>
          <p:cNvPr id="12" name="TextBox 11">
            <a:extLst>
              <a:ext uri="{FF2B5EF4-FFF2-40B4-BE49-F238E27FC236}">
                <a16:creationId xmlns:a16="http://schemas.microsoft.com/office/drawing/2014/main" id="{4304CA40-5FD5-FD45-9609-51CB3598A405}"/>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solidFill>
                <a:effectLst/>
              </a:rPr>
              <a:t>CHILDREN’S NATIONAL HOSPITAL</a:t>
            </a:r>
          </a:p>
        </p:txBody>
      </p:sp>
    </p:spTree>
    <p:extLst>
      <p:ext uri="{BB962C8B-B14F-4D97-AF65-F5344CB8AC3E}">
        <p14:creationId xmlns:p14="http://schemas.microsoft.com/office/powerpoint/2010/main" val="37213277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Speaker Intro_Whit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494110C-C4A0-2D0C-675B-9C95E00066F2}"/>
              </a:ext>
            </a:extLst>
          </p:cNvPr>
          <p:cNvSpPr>
            <a:spLocks noGrp="1"/>
          </p:cNvSpPr>
          <p:nvPr>
            <p:ph type="title" hasCustomPrompt="1"/>
          </p:nvPr>
        </p:nvSpPr>
        <p:spPr>
          <a:xfrm>
            <a:off x="3714750" y="1752859"/>
            <a:ext cx="4614002" cy="994172"/>
          </a:xfrm>
        </p:spPr>
        <p:txBody>
          <a:bodyPr>
            <a:normAutofit/>
          </a:bodyPr>
          <a:lstStyle>
            <a:lvl1pPr>
              <a:defRPr sz="2250">
                <a:solidFill>
                  <a:schemeClr val="accent1"/>
                </a:solidFill>
              </a:defRPr>
            </a:lvl1pPr>
          </a:lstStyle>
          <a:p>
            <a:r>
              <a:rPr lang="en-US" dirty="0"/>
              <a:t>Employee Name</a:t>
            </a:r>
          </a:p>
        </p:txBody>
      </p:sp>
      <p:sp>
        <p:nvSpPr>
          <p:cNvPr id="9" name="Espace réservé du texte 2">
            <a:extLst>
              <a:ext uri="{FF2B5EF4-FFF2-40B4-BE49-F238E27FC236}">
                <a16:creationId xmlns:a16="http://schemas.microsoft.com/office/drawing/2014/main" id="{227CE50E-FD91-4542-7803-DB574BC9700E}"/>
              </a:ext>
            </a:extLst>
          </p:cNvPr>
          <p:cNvSpPr>
            <a:spLocks noGrp="1"/>
          </p:cNvSpPr>
          <p:nvPr>
            <p:ph type="body" sz="quarter" idx="11" hasCustomPrompt="1"/>
          </p:nvPr>
        </p:nvSpPr>
        <p:spPr>
          <a:xfrm>
            <a:off x="3714750" y="2708284"/>
            <a:ext cx="4614002" cy="1323890"/>
          </a:xfrm>
        </p:spPr>
        <p:txBody>
          <a:bodyPr>
            <a:normAutofit/>
          </a:bodyPr>
          <a:lstStyle>
            <a:lvl1pPr marL="0" indent="0">
              <a:lnSpc>
                <a:spcPct val="100000"/>
              </a:lnSpc>
              <a:spcBef>
                <a:spcPts val="300"/>
              </a:spcBef>
              <a:buFontTx/>
              <a:buNone/>
              <a:defRPr sz="1500">
                <a:solidFill>
                  <a:schemeClr val="tx1"/>
                </a:solidFill>
              </a:defRPr>
            </a:lvl1pPr>
            <a:lvl2pPr marL="342900" indent="0">
              <a:buFont typeface="+mj-lt"/>
              <a:buNone/>
              <a:defRPr/>
            </a:lvl2pPr>
            <a:lvl3pPr marL="1028700" indent="-342900">
              <a:buFont typeface="+mj-lt"/>
              <a:buAutoNum type="arabicPeriod"/>
              <a:defRPr/>
            </a:lvl3pPr>
            <a:lvl4pPr marL="1285875" indent="-257175">
              <a:buFont typeface="+mj-lt"/>
              <a:buAutoNum type="arabicPeriod"/>
              <a:defRPr/>
            </a:lvl4pPr>
            <a:lvl5pPr marL="1628775" indent="-257175">
              <a:buFont typeface="+mj-lt"/>
              <a:buAutoNum type="arabicPeriod"/>
              <a:defRPr/>
            </a:lvl5pPr>
          </a:lstStyle>
          <a:p>
            <a:pPr lvl="0"/>
            <a:r>
              <a:rPr lang="en-US" dirty="0"/>
              <a:t>Employee Title</a:t>
            </a:r>
          </a:p>
          <a:p>
            <a:pPr lvl="0"/>
            <a:r>
              <a:rPr lang="en-US" dirty="0"/>
              <a:t>Children’s National Hospital</a:t>
            </a:r>
          </a:p>
        </p:txBody>
      </p:sp>
      <p:sp>
        <p:nvSpPr>
          <p:cNvPr id="11" name="Picture Placeholder 12">
            <a:extLst>
              <a:ext uri="{FF2B5EF4-FFF2-40B4-BE49-F238E27FC236}">
                <a16:creationId xmlns:a16="http://schemas.microsoft.com/office/drawing/2014/main" id="{17F5C5B7-A8CD-7345-8332-921E098C7947}"/>
              </a:ext>
            </a:extLst>
          </p:cNvPr>
          <p:cNvSpPr>
            <a:spLocks noGrp="1"/>
          </p:cNvSpPr>
          <p:nvPr>
            <p:ph type="pic" sz="quarter" idx="13"/>
          </p:nvPr>
        </p:nvSpPr>
        <p:spPr>
          <a:xfrm>
            <a:off x="1361302" y="1421227"/>
            <a:ext cx="2164166" cy="2165384"/>
          </a:xfrm>
          <a:prstGeom prst="ellipse">
            <a:avLst/>
          </a:prstGeom>
          <a:ln w="28575">
            <a:solidFill>
              <a:schemeClr val="accent1"/>
            </a:solidFill>
          </a:ln>
        </p:spPr>
        <p:txBody>
          <a:bodyPr/>
          <a:lstStyle/>
          <a:p>
            <a:r>
              <a:rPr lang="en-US"/>
              <a:t>Click icon to add picture</a:t>
            </a:r>
            <a:endParaRPr lang="en-US" dirty="0"/>
          </a:p>
        </p:txBody>
      </p:sp>
      <p:sp>
        <p:nvSpPr>
          <p:cNvPr id="3" name="TextBox 2">
            <a:extLst>
              <a:ext uri="{FF2B5EF4-FFF2-40B4-BE49-F238E27FC236}">
                <a16:creationId xmlns:a16="http://schemas.microsoft.com/office/drawing/2014/main" id="{50C028CB-5044-35D8-1DAF-95A3081EBD6E}"/>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lumMod val="50000"/>
                  </a:schemeClr>
                </a:solidFill>
                <a:effectLst/>
              </a:rPr>
              <a:t>CHILDREN’S NATIONAL HOSPITAL</a:t>
            </a:r>
          </a:p>
        </p:txBody>
      </p:sp>
      <p:sp>
        <p:nvSpPr>
          <p:cNvPr id="4" name="Date Placeholder 2">
            <a:extLst>
              <a:ext uri="{FF2B5EF4-FFF2-40B4-BE49-F238E27FC236}">
                <a16:creationId xmlns:a16="http://schemas.microsoft.com/office/drawing/2014/main" id="{E22413D7-A75A-5F63-0691-613558BF07EE}"/>
              </a:ext>
            </a:extLst>
          </p:cNvPr>
          <p:cNvSpPr>
            <a:spLocks noGrp="1"/>
          </p:cNvSpPr>
          <p:nvPr>
            <p:ph type="dt" sz="half" idx="10"/>
          </p:nvPr>
        </p:nvSpPr>
        <p:spPr>
          <a:xfrm>
            <a:off x="4504577" y="4767263"/>
            <a:ext cx="2057400" cy="273844"/>
          </a:xfrm>
        </p:spPr>
        <p:txBody>
          <a:bodyPr/>
          <a:lstStyle/>
          <a:p>
            <a:fld id="{396CA57B-EC3C-7C47-B62F-E5FE05471F55}" type="datetime1">
              <a:rPr lang="en-US" smtClean="0"/>
              <a:t>7/6/2026</a:t>
            </a:fld>
            <a:endParaRPr lang="en-US" dirty="0"/>
          </a:p>
        </p:txBody>
      </p:sp>
    </p:spTree>
    <p:extLst>
      <p:ext uri="{BB962C8B-B14F-4D97-AF65-F5344CB8AC3E}">
        <p14:creationId xmlns:p14="http://schemas.microsoft.com/office/powerpoint/2010/main" val="6250879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_Opt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4F93-4377-3716-6057-F640F2FBA90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40A2E2B-9155-98BD-19C1-595A7DDD35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AD12723-4F42-05DB-F123-9C661575E0A1}"/>
              </a:ext>
            </a:extLst>
          </p:cNvPr>
          <p:cNvSpPr>
            <a:spLocks noGrp="1"/>
          </p:cNvSpPr>
          <p:nvPr>
            <p:ph type="dt" sz="half" idx="10"/>
          </p:nvPr>
        </p:nvSpPr>
        <p:spPr/>
        <p:txBody>
          <a:bodyPr/>
          <a:lstStyle>
            <a:lvl1pPr>
              <a:defRPr sz="788"/>
            </a:lvl1pPr>
          </a:lstStyle>
          <a:p>
            <a:fld id="{76D8EAA3-4D69-A848-A2CB-7B2C67906094}" type="datetime1">
              <a:rPr lang="en-US" smtClean="0"/>
              <a:pPr/>
              <a:t>7/6/2026</a:t>
            </a:fld>
            <a:endParaRPr lang="en-US" dirty="0"/>
          </a:p>
        </p:txBody>
      </p:sp>
      <p:sp>
        <p:nvSpPr>
          <p:cNvPr id="8" name="Freeform: Shape 22">
            <a:extLst>
              <a:ext uri="{FF2B5EF4-FFF2-40B4-BE49-F238E27FC236}">
                <a16:creationId xmlns:a16="http://schemas.microsoft.com/office/drawing/2014/main" id="{EDE13BA2-F283-E06F-7FB7-C55EA66DBBCF}"/>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dirty="0">
              <a:latin typeface="Century Gothic" panose="020B0502020202020204" pitchFamily="34" charset="0"/>
            </a:endParaRPr>
          </a:p>
        </p:txBody>
      </p:sp>
      <p:sp>
        <p:nvSpPr>
          <p:cNvPr id="6" name="TextBox 5">
            <a:extLst>
              <a:ext uri="{FF2B5EF4-FFF2-40B4-BE49-F238E27FC236}">
                <a16:creationId xmlns:a16="http://schemas.microsoft.com/office/drawing/2014/main" id="{36FD9E3C-9C87-54AA-3361-E5DF31214946}"/>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lumMod val="50000"/>
                  </a:schemeClr>
                </a:solidFill>
                <a:effectLst/>
              </a:rPr>
              <a:t>CHILDREN’S NATIONAL HOSPITAL</a:t>
            </a:r>
          </a:p>
        </p:txBody>
      </p:sp>
    </p:spTree>
    <p:extLst>
      <p:ext uri="{BB962C8B-B14F-4D97-AF65-F5344CB8AC3E}">
        <p14:creationId xmlns:p14="http://schemas.microsoft.com/office/powerpoint/2010/main" val="8570664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Long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4F93-4377-3716-6057-F640F2FBA90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40A2E2B-9155-98BD-19C1-595A7DDD353E}"/>
              </a:ext>
            </a:extLst>
          </p:cNvPr>
          <p:cNvSpPr>
            <a:spLocks noGrp="1"/>
          </p:cNvSpPr>
          <p:nvPr>
            <p:ph idx="1"/>
          </p:nvPr>
        </p:nvSpPr>
        <p:spPr/>
        <p:txBody>
          <a:bodyPr>
            <a:normAutofit/>
          </a:bodyPr>
          <a:lstStyle>
            <a:lvl1pPr marL="0" indent="0">
              <a:buFontTx/>
              <a:buNone/>
              <a:defRPr sz="1500"/>
            </a:lvl1pPr>
          </a:lstStyle>
          <a:p>
            <a:pPr lvl="0"/>
            <a:r>
              <a:rPr lang="en-US"/>
              <a:t>Click to edit Master text styles</a:t>
            </a:r>
          </a:p>
        </p:txBody>
      </p:sp>
      <p:sp>
        <p:nvSpPr>
          <p:cNvPr id="4" name="Date Placeholder 3">
            <a:extLst>
              <a:ext uri="{FF2B5EF4-FFF2-40B4-BE49-F238E27FC236}">
                <a16:creationId xmlns:a16="http://schemas.microsoft.com/office/drawing/2014/main" id="{5AD12723-4F42-05DB-F123-9C661575E0A1}"/>
              </a:ext>
            </a:extLst>
          </p:cNvPr>
          <p:cNvSpPr>
            <a:spLocks noGrp="1"/>
          </p:cNvSpPr>
          <p:nvPr>
            <p:ph type="dt" sz="half" idx="10"/>
          </p:nvPr>
        </p:nvSpPr>
        <p:spPr/>
        <p:txBody>
          <a:bodyPr/>
          <a:lstStyle/>
          <a:p>
            <a:fld id="{76D8EAA3-4D69-A848-A2CB-7B2C67906094}" type="datetime1">
              <a:rPr lang="en-US" smtClean="0"/>
              <a:t>7/6/2026</a:t>
            </a:fld>
            <a:endParaRPr lang="en-US"/>
          </a:p>
        </p:txBody>
      </p:sp>
      <p:sp>
        <p:nvSpPr>
          <p:cNvPr id="8" name="Freeform: Shape 22">
            <a:extLst>
              <a:ext uri="{FF2B5EF4-FFF2-40B4-BE49-F238E27FC236}">
                <a16:creationId xmlns:a16="http://schemas.microsoft.com/office/drawing/2014/main" id="{EDE13BA2-F283-E06F-7FB7-C55EA66DBBCF}"/>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dirty="0">
              <a:latin typeface="Century Gothic" panose="020B0502020202020204" pitchFamily="34" charset="0"/>
            </a:endParaRPr>
          </a:p>
        </p:txBody>
      </p:sp>
      <p:sp>
        <p:nvSpPr>
          <p:cNvPr id="6" name="TextBox 5">
            <a:extLst>
              <a:ext uri="{FF2B5EF4-FFF2-40B4-BE49-F238E27FC236}">
                <a16:creationId xmlns:a16="http://schemas.microsoft.com/office/drawing/2014/main" id="{71FC5973-5BEC-5066-5F5F-D39A1DBA3308}"/>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lumMod val="50000"/>
                  </a:schemeClr>
                </a:solidFill>
                <a:effectLst/>
              </a:rPr>
              <a:t>CHILDREN’S NATIONAL HOSPITAL</a:t>
            </a:r>
          </a:p>
        </p:txBody>
      </p:sp>
    </p:spTree>
    <p:extLst>
      <p:ext uri="{BB962C8B-B14F-4D97-AF65-F5344CB8AC3E}">
        <p14:creationId xmlns:p14="http://schemas.microsoft.com/office/powerpoint/2010/main" val="12345823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_Op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4F93-4377-3716-6057-F640F2FBA90F}"/>
              </a:ext>
            </a:extLst>
          </p:cNvPr>
          <p:cNvSpPr>
            <a:spLocks noGrp="1"/>
          </p:cNvSpPr>
          <p:nvPr>
            <p:ph type="title"/>
          </p:nvPr>
        </p:nvSpPr>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5AD12723-4F42-05DB-F123-9C661575E0A1}"/>
              </a:ext>
            </a:extLst>
          </p:cNvPr>
          <p:cNvSpPr>
            <a:spLocks noGrp="1"/>
          </p:cNvSpPr>
          <p:nvPr>
            <p:ph type="dt" sz="half" idx="10"/>
          </p:nvPr>
        </p:nvSpPr>
        <p:spPr/>
        <p:txBody>
          <a:bodyPr/>
          <a:lstStyle/>
          <a:p>
            <a:fld id="{461656C7-C037-0E47-BB99-21092D72D2F9}" type="datetime1">
              <a:rPr lang="en-US" smtClean="0"/>
              <a:t>7/6/2026</a:t>
            </a:fld>
            <a:endParaRPr lang="en-US" dirty="0"/>
          </a:p>
        </p:txBody>
      </p:sp>
      <p:sp>
        <p:nvSpPr>
          <p:cNvPr id="3" name="Freeform: Shape 22">
            <a:extLst>
              <a:ext uri="{FF2B5EF4-FFF2-40B4-BE49-F238E27FC236}">
                <a16:creationId xmlns:a16="http://schemas.microsoft.com/office/drawing/2014/main" id="{64355DA4-3A46-FB0F-7215-2ABFD1B52A40}"/>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dirty="0">
              <a:latin typeface="Century Gothic" panose="020B0502020202020204" pitchFamily="34" charset="0"/>
            </a:endParaRPr>
          </a:p>
        </p:txBody>
      </p:sp>
      <p:sp>
        <p:nvSpPr>
          <p:cNvPr id="7" name="TextBox 6">
            <a:extLst>
              <a:ext uri="{FF2B5EF4-FFF2-40B4-BE49-F238E27FC236}">
                <a16:creationId xmlns:a16="http://schemas.microsoft.com/office/drawing/2014/main" id="{FA2B5869-E7E0-746C-FC15-07C94B44467F}"/>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lumMod val="50000"/>
                  </a:schemeClr>
                </a:solidFill>
                <a:effectLst/>
              </a:rPr>
              <a:t>CHILDREN’S NATIONAL HOSPITAL</a:t>
            </a:r>
          </a:p>
        </p:txBody>
      </p:sp>
    </p:spTree>
    <p:extLst>
      <p:ext uri="{BB962C8B-B14F-4D97-AF65-F5344CB8AC3E}">
        <p14:creationId xmlns:p14="http://schemas.microsoft.com/office/powerpoint/2010/main" val="40624975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_Opt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4F93-4377-3716-6057-F640F2FBA90F}"/>
              </a:ext>
            </a:extLst>
          </p:cNvPr>
          <p:cNvSpPr>
            <a:spLocks noGrp="1"/>
          </p:cNvSpPr>
          <p:nvPr>
            <p:ph type="title"/>
          </p:nvPr>
        </p:nvSpPr>
        <p:spPr>
          <a:xfrm>
            <a:off x="628648" y="462516"/>
            <a:ext cx="5234942" cy="1052624"/>
          </a:xfrm>
        </p:spPr>
        <p:txBody>
          <a:bodyPr anchor="t"/>
          <a:lstStyle/>
          <a:p>
            <a:r>
              <a:rPr lang="en-US"/>
              <a:t>Click to edit Master title style</a:t>
            </a:r>
            <a:endParaRPr lang="en-US" dirty="0"/>
          </a:p>
        </p:txBody>
      </p:sp>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FF931EF0-FC98-6A80-AC55-876D74F78AF0}"/>
                  </a:ext>
                </a:extLst>
              </p14:cNvPr>
              <p14:cNvContentPartPr/>
              <p14:nvPr userDrawn="1"/>
            </p14:nvContentPartPr>
            <p14:xfrm>
              <a:off x="9123176" y="19253"/>
              <a:ext cx="270" cy="270"/>
            </p14:xfrm>
          </p:contentPart>
        </mc:Choice>
        <mc:Fallback xmlns="">
          <p:pic>
            <p:nvPicPr>
              <p:cNvPr id="10" name="Ink 9">
                <a:extLst>
                  <a:ext uri="{FF2B5EF4-FFF2-40B4-BE49-F238E27FC236}">
                    <a16:creationId xmlns:a16="http://schemas.microsoft.com/office/drawing/2014/main" id="{FF931EF0-FC98-6A80-AC55-876D74F78AF0}"/>
                  </a:ext>
                </a:extLst>
              </p:cNvPr>
              <p:cNvPicPr/>
              <p:nvPr/>
            </p:nvPicPr>
            <p:blipFill>
              <a:blip r:embed="rId3"/>
              <a:stretch>
                <a:fillRect/>
              </a:stretch>
            </p:blipFill>
            <p:spPr>
              <a:xfrm>
                <a:off x="9116426" y="12503"/>
                <a:ext cx="13500" cy="13500"/>
              </a:xfrm>
              <a:prstGeom prst="rect">
                <a:avLst/>
              </a:prstGeom>
            </p:spPr>
          </p:pic>
        </mc:Fallback>
      </mc:AlternateContent>
      <p:sp>
        <p:nvSpPr>
          <p:cNvPr id="11" name="Text Placeholder 10">
            <a:extLst>
              <a:ext uri="{FF2B5EF4-FFF2-40B4-BE49-F238E27FC236}">
                <a16:creationId xmlns:a16="http://schemas.microsoft.com/office/drawing/2014/main" id="{D4F6E45A-7168-9AFD-875C-687C836E099C}"/>
              </a:ext>
            </a:extLst>
          </p:cNvPr>
          <p:cNvSpPr>
            <a:spLocks noGrp="1"/>
          </p:cNvSpPr>
          <p:nvPr>
            <p:ph type="body" sz="quarter" idx="14"/>
          </p:nvPr>
        </p:nvSpPr>
        <p:spPr>
          <a:xfrm>
            <a:off x="628650" y="1515140"/>
            <a:ext cx="4743450" cy="2934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a:extLst>
              <a:ext uri="{FF2B5EF4-FFF2-40B4-BE49-F238E27FC236}">
                <a16:creationId xmlns:a16="http://schemas.microsoft.com/office/drawing/2014/main" id="{05C8C08B-8E54-CAC1-4780-CE7A300BBE00}"/>
              </a:ext>
            </a:extLst>
          </p:cNvPr>
          <p:cNvPicPr>
            <a:picLocks noChangeAspect="1"/>
          </p:cNvPicPr>
          <p:nvPr userDrawn="1"/>
        </p:nvPicPr>
        <p:blipFill>
          <a:blip r:embed="rId4"/>
          <a:srcRect l="14011" t="-15799" r="-53822" b="-23801"/>
          <a:stretch/>
        </p:blipFill>
        <p:spPr>
          <a:xfrm>
            <a:off x="5527569" y="-812599"/>
            <a:ext cx="7191214" cy="7180262"/>
          </a:xfrm>
          <a:prstGeom prst="ellipse">
            <a:avLst/>
          </a:prstGeom>
          <a:ln w="28575" cap="rnd">
            <a:solidFill>
              <a:srgbClr val="63544A"/>
            </a:solidFill>
          </a:ln>
          <a:effectLst/>
          <a:scene3d>
            <a:camera prst="orthographicFront"/>
            <a:lightRig rig="contrasting" dir="t">
              <a:rot lat="0" lon="0" rev="3000000"/>
            </a:lightRig>
          </a:scene3d>
          <a:sp3d contourW="7620">
            <a:bevelT w="95250" h="31750"/>
            <a:contourClr>
              <a:srgbClr val="333333"/>
            </a:contourClr>
          </a:sp3d>
        </p:spPr>
      </p:pic>
      <p:sp>
        <p:nvSpPr>
          <p:cNvPr id="3" name="Date Placeholder 3">
            <a:extLst>
              <a:ext uri="{FF2B5EF4-FFF2-40B4-BE49-F238E27FC236}">
                <a16:creationId xmlns:a16="http://schemas.microsoft.com/office/drawing/2014/main" id="{3440B411-39BB-03F7-A998-CE4B37168082}"/>
              </a:ext>
            </a:extLst>
          </p:cNvPr>
          <p:cNvSpPr>
            <a:spLocks noGrp="1"/>
          </p:cNvSpPr>
          <p:nvPr>
            <p:ph type="dt" sz="half" idx="10"/>
          </p:nvPr>
        </p:nvSpPr>
        <p:spPr>
          <a:xfrm>
            <a:off x="4504577" y="4767263"/>
            <a:ext cx="2057400" cy="273844"/>
          </a:xfrm>
        </p:spPr>
        <p:txBody>
          <a:bodyPr/>
          <a:lstStyle/>
          <a:p>
            <a:fld id="{76D8EAA3-4D69-A848-A2CB-7B2C67906094}" type="datetime1">
              <a:rPr lang="en-US" smtClean="0"/>
              <a:t>7/6/2026</a:t>
            </a:fld>
            <a:endParaRPr lang="en-US"/>
          </a:p>
        </p:txBody>
      </p:sp>
      <p:sp>
        <p:nvSpPr>
          <p:cNvPr id="9" name="TextBox 8">
            <a:extLst>
              <a:ext uri="{FF2B5EF4-FFF2-40B4-BE49-F238E27FC236}">
                <a16:creationId xmlns:a16="http://schemas.microsoft.com/office/drawing/2014/main" id="{D4304EBF-8059-8071-BBC9-41674560AE26}"/>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lumMod val="50000"/>
                  </a:schemeClr>
                </a:solidFill>
                <a:effectLst/>
              </a:rPr>
              <a:t>CHILDREN’S NATIONAL HOSPITAL</a:t>
            </a:r>
          </a:p>
        </p:txBody>
      </p:sp>
    </p:spTree>
    <p:extLst>
      <p:ext uri="{BB962C8B-B14F-4D97-AF65-F5344CB8AC3E}">
        <p14:creationId xmlns:p14="http://schemas.microsoft.com/office/powerpoint/2010/main" val="17718658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_Opt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4F93-4377-3716-6057-F640F2FBA90F}"/>
              </a:ext>
            </a:extLst>
          </p:cNvPr>
          <p:cNvSpPr>
            <a:spLocks noGrp="1"/>
          </p:cNvSpPr>
          <p:nvPr>
            <p:ph type="title"/>
          </p:nvPr>
        </p:nvSpPr>
        <p:spPr>
          <a:xfrm>
            <a:off x="628649" y="462516"/>
            <a:ext cx="5166361" cy="1052624"/>
          </a:xfrm>
        </p:spPr>
        <p:txBody>
          <a:bodyPr anchor="t"/>
          <a:lstStyle/>
          <a:p>
            <a:r>
              <a:rPr lang="en-US"/>
              <a:t>Click to edit Master title style</a:t>
            </a:r>
            <a:endParaRPr lang="en-US" dirty="0"/>
          </a:p>
        </p:txBody>
      </p:sp>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FF931EF0-FC98-6A80-AC55-876D74F78AF0}"/>
                  </a:ext>
                </a:extLst>
              </p14:cNvPr>
              <p14:cNvContentPartPr/>
              <p14:nvPr userDrawn="1"/>
            </p14:nvContentPartPr>
            <p14:xfrm>
              <a:off x="9123176" y="19253"/>
              <a:ext cx="270" cy="270"/>
            </p14:xfrm>
          </p:contentPart>
        </mc:Choice>
        <mc:Fallback xmlns="">
          <p:pic>
            <p:nvPicPr>
              <p:cNvPr id="10" name="Ink 9">
                <a:extLst>
                  <a:ext uri="{FF2B5EF4-FFF2-40B4-BE49-F238E27FC236}">
                    <a16:creationId xmlns:a16="http://schemas.microsoft.com/office/drawing/2014/main" id="{FF931EF0-FC98-6A80-AC55-876D74F78AF0}"/>
                  </a:ext>
                </a:extLst>
              </p:cNvPr>
              <p:cNvPicPr/>
              <p:nvPr/>
            </p:nvPicPr>
            <p:blipFill>
              <a:blip r:embed="rId3"/>
              <a:stretch>
                <a:fillRect/>
              </a:stretch>
            </p:blipFill>
            <p:spPr>
              <a:xfrm>
                <a:off x="9116426" y="12503"/>
                <a:ext cx="13500" cy="13500"/>
              </a:xfrm>
              <a:prstGeom prst="rect">
                <a:avLst/>
              </a:prstGeom>
            </p:spPr>
          </p:pic>
        </mc:Fallback>
      </mc:AlternateContent>
      <p:sp>
        <p:nvSpPr>
          <p:cNvPr id="11" name="Text Placeholder 10">
            <a:extLst>
              <a:ext uri="{FF2B5EF4-FFF2-40B4-BE49-F238E27FC236}">
                <a16:creationId xmlns:a16="http://schemas.microsoft.com/office/drawing/2014/main" id="{D4F6E45A-7168-9AFD-875C-687C836E099C}"/>
              </a:ext>
            </a:extLst>
          </p:cNvPr>
          <p:cNvSpPr>
            <a:spLocks noGrp="1"/>
          </p:cNvSpPr>
          <p:nvPr>
            <p:ph type="body" sz="quarter" idx="14"/>
          </p:nvPr>
        </p:nvSpPr>
        <p:spPr>
          <a:xfrm>
            <a:off x="628650" y="1515140"/>
            <a:ext cx="4709160" cy="31658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a:extLst>
              <a:ext uri="{FF2B5EF4-FFF2-40B4-BE49-F238E27FC236}">
                <a16:creationId xmlns:a16="http://schemas.microsoft.com/office/drawing/2014/main" id="{05C8C08B-8E54-CAC1-4780-CE7A300BBE00}"/>
              </a:ext>
            </a:extLst>
          </p:cNvPr>
          <p:cNvPicPr>
            <a:picLocks noChangeAspect="1"/>
          </p:cNvPicPr>
          <p:nvPr userDrawn="1"/>
        </p:nvPicPr>
        <p:blipFill>
          <a:blip r:embed="rId4"/>
          <a:srcRect l="-14094" t="-16019" r="9238" b="-23577"/>
          <a:stretch/>
        </p:blipFill>
        <p:spPr>
          <a:xfrm flipH="1">
            <a:off x="5527569" y="-824029"/>
            <a:ext cx="7191214" cy="7180262"/>
          </a:xfrm>
          <a:prstGeom prst="ellipse">
            <a:avLst/>
          </a:prstGeom>
          <a:ln w="28575" cap="rnd">
            <a:solidFill>
              <a:srgbClr val="63544A"/>
            </a:solidFill>
          </a:ln>
          <a:effectLst/>
          <a:scene3d>
            <a:camera prst="orthographicFront"/>
            <a:lightRig rig="contrasting" dir="t">
              <a:rot lat="0" lon="0" rev="3000000"/>
            </a:lightRig>
          </a:scene3d>
          <a:sp3d contourW="7620">
            <a:bevelT w="95250" h="31750"/>
            <a:contourClr>
              <a:srgbClr val="333333"/>
            </a:contourClr>
          </a:sp3d>
        </p:spPr>
      </p:pic>
      <p:sp>
        <p:nvSpPr>
          <p:cNvPr id="3" name="Date Placeholder 3">
            <a:extLst>
              <a:ext uri="{FF2B5EF4-FFF2-40B4-BE49-F238E27FC236}">
                <a16:creationId xmlns:a16="http://schemas.microsoft.com/office/drawing/2014/main" id="{3440B411-39BB-03F7-A998-CE4B37168082}"/>
              </a:ext>
            </a:extLst>
          </p:cNvPr>
          <p:cNvSpPr>
            <a:spLocks noGrp="1"/>
          </p:cNvSpPr>
          <p:nvPr>
            <p:ph type="dt" sz="half" idx="10"/>
          </p:nvPr>
        </p:nvSpPr>
        <p:spPr>
          <a:xfrm>
            <a:off x="4504577" y="4767263"/>
            <a:ext cx="2057400" cy="273844"/>
          </a:xfrm>
        </p:spPr>
        <p:txBody>
          <a:bodyPr/>
          <a:lstStyle/>
          <a:p>
            <a:fld id="{76D8EAA3-4D69-A848-A2CB-7B2C67906094}" type="datetime1">
              <a:rPr lang="en-US" smtClean="0"/>
              <a:t>7/6/2026</a:t>
            </a:fld>
            <a:endParaRPr lang="en-US"/>
          </a:p>
        </p:txBody>
      </p:sp>
      <p:sp>
        <p:nvSpPr>
          <p:cNvPr id="4" name="TextBox 3">
            <a:extLst>
              <a:ext uri="{FF2B5EF4-FFF2-40B4-BE49-F238E27FC236}">
                <a16:creationId xmlns:a16="http://schemas.microsoft.com/office/drawing/2014/main" id="{2D42A9C5-E162-AF01-946D-C1A739141B58}"/>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lumMod val="50000"/>
                  </a:schemeClr>
                </a:solidFill>
                <a:effectLst/>
              </a:rPr>
              <a:t>CHILDREN’S NATIONAL HOSPITAL</a:t>
            </a:r>
          </a:p>
        </p:txBody>
      </p:sp>
    </p:spTree>
    <p:extLst>
      <p:ext uri="{BB962C8B-B14F-4D97-AF65-F5344CB8AC3E}">
        <p14:creationId xmlns:p14="http://schemas.microsoft.com/office/powerpoint/2010/main" val="42672709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_Opt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AD5190-AC71-9A97-4C5A-FFD35FCEC7E6}"/>
              </a:ext>
            </a:extLst>
          </p:cNvPr>
          <p:cNvPicPr>
            <a:picLocks noChangeAspect="1"/>
          </p:cNvPicPr>
          <p:nvPr userDrawn="1"/>
        </p:nvPicPr>
        <p:blipFill>
          <a:blip r:embed="rId2"/>
          <a:srcRect l="11441" t="3184" r="-38346" b="3184"/>
          <a:stretch/>
        </p:blipFill>
        <p:spPr>
          <a:xfrm flipH="1">
            <a:off x="2968696" y="0"/>
            <a:ext cx="6164753" cy="5143499"/>
          </a:xfrm>
          <a:prstGeom prst="rect">
            <a:avLst/>
          </a:prstGeom>
        </p:spPr>
      </p:pic>
      <p:sp>
        <p:nvSpPr>
          <p:cNvPr id="16" name="Freeform: Shape 2">
            <a:extLst>
              <a:ext uri="{FF2B5EF4-FFF2-40B4-BE49-F238E27FC236}">
                <a16:creationId xmlns:a16="http://schemas.microsoft.com/office/drawing/2014/main" id="{76FB48C2-D362-1FA5-9F94-D47ED4A3D3AD}"/>
              </a:ext>
            </a:extLst>
          </p:cNvPr>
          <p:cNvSpPr/>
          <p:nvPr userDrawn="1"/>
        </p:nvSpPr>
        <p:spPr>
          <a:xfrm>
            <a:off x="0" y="0"/>
            <a:ext cx="6061622" cy="5143500"/>
          </a:xfrm>
          <a:custGeom>
            <a:avLst/>
            <a:gdLst>
              <a:gd name="connsiteX0" fmla="*/ 0 w 7478965"/>
              <a:gd name="connsiteY0" fmla="*/ 0 h 6858000"/>
              <a:gd name="connsiteX1" fmla="*/ 6032481 w 7478965"/>
              <a:gd name="connsiteY1" fmla="*/ 0 h 6858000"/>
              <a:gd name="connsiteX2" fmla="*/ 6075692 w 7478965"/>
              <a:gd name="connsiteY2" fmla="*/ 41198 h 6858000"/>
              <a:gd name="connsiteX3" fmla="*/ 7478965 w 7478965"/>
              <a:gd name="connsiteY3" fmla="*/ 3429000 h 6858000"/>
              <a:gd name="connsiteX4" fmla="*/ 6075692 w 7478965"/>
              <a:gd name="connsiteY4" fmla="*/ 6816802 h 6858000"/>
              <a:gd name="connsiteX5" fmla="*/ 6032481 w 7478965"/>
              <a:gd name="connsiteY5" fmla="*/ 6858000 h 6858000"/>
              <a:gd name="connsiteX6" fmla="*/ 0 w 7478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8965" h="6858000">
                <a:moveTo>
                  <a:pt x="0" y="0"/>
                </a:moveTo>
                <a:lnTo>
                  <a:pt x="6032481" y="0"/>
                </a:lnTo>
                <a:lnTo>
                  <a:pt x="6075692" y="41198"/>
                </a:lnTo>
                <a:cubicBezTo>
                  <a:pt x="6942706" y="908212"/>
                  <a:pt x="7478965" y="2105981"/>
                  <a:pt x="7478965" y="3429000"/>
                </a:cubicBezTo>
                <a:cubicBezTo>
                  <a:pt x="7478965" y="4752019"/>
                  <a:pt x="6942706" y="5949788"/>
                  <a:pt x="6075692" y="6816802"/>
                </a:cubicBezTo>
                <a:lnTo>
                  <a:pt x="6032481" y="6858000"/>
                </a:lnTo>
                <a:lnTo>
                  <a:pt x="0" y="6858000"/>
                </a:ln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dirty="0">
              <a:latin typeface="Century Gothic" panose="020B0502020202020204" pitchFamily="34" charset="0"/>
            </a:endParaRPr>
          </a:p>
        </p:txBody>
      </p:sp>
      <p:sp>
        <p:nvSpPr>
          <p:cNvPr id="12" name="Text Placeholder 11">
            <a:extLst>
              <a:ext uri="{FF2B5EF4-FFF2-40B4-BE49-F238E27FC236}">
                <a16:creationId xmlns:a16="http://schemas.microsoft.com/office/drawing/2014/main" id="{E0344F6E-7CBB-19E0-2D02-7DCFC4865F6C}"/>
              </a:ext>
            </a:extLst>
          </p:cNvPr>
          <p:cNvSpPr>
            <a:spLocks noGrp="1"/>
          </p:cNvSpPr>
          <p:nvPr>
            <p:ph type="body" sz="quarter" idx="14"/>
          </p:nvPr>
        </p:nvSpPr>
        <p:spPr>
          <a:xfrm>
            <a:off x="628650" y="1691640"/>
            <a:ext cx="5212080" cy="297323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2">
            <a:extLst>
              <a:ext uri="{FF2B5EF4-FFF2-40B4-BE49-F238E27FC236}">
                <a16:creationId xmlns:a16="http://schemas.microsoft.com/office/drawing/2014/main" id="{30A0C7CC-BE09-F4FE-0874-AE59E44426E3}"/>
              </a:ext>
            </a:extLst>
          </p:cNvPr>
          <p:cNvSpPr>
            <a:spLocks noGrp="1"/>
          </p:cNvSpPr>
          <p:nvPr>
            <p:ph type="title"/>
          </p:nvPr>
        </p:nvSpPr>
        <p:spPr>
          <a:xfrm>
            <a:off x="628650" y="656062"/>
            <a:ext cx="4857750" cy="1035578"/>
          </a:xfrm>
        </p:spPr>
        <p:txBody>
          <a:bodyPr anchor="t"/>
          <a:lstStyle>
            <a:lvl1pPr>
              <a:defRPr>
                <a:solidFill>
                  <a:schemeClr val="bg1"/>
                </a:solidFill>
              </a:defRPr>
            </a:lvl1pPr>
          </a:lstStyle>
          <a:p>
            <a:r>
              <a:rPr lang="en-US"/>
              <a:t>Click to edit Master title style</a:t>
            </a:r>
            <a:endParaRPr lang="en-US" dirty="0"/>
          </a:p>
        </p:txBody>
      </p:sp>
      <p:sp>
        <p:nvSpPr>
          <p:cNvPr id="8" name="Freeform: Shape 22">
            <a:extLst>
              <a:ext uri="{FF2B5EF4-FFF2-40B4-BE49-F238E27FC236}">
                <a16:creationId xmlns:a16="http://schemas.microsoft.com/office/drawing/2014/main" id="{0016C849-5660-4C7F-9D45-EFBC9D3ED516}"/>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dirty="0">
              <a:latin typeface="Century Gothic" panose="020B0502020202020204" pitchFamily="34" charset="0"/>
            </a:endParaRPr>
          </a:p>
        </p:txBody>
      </p:sp>
      <p:sp>
        <p:nvSpPr>
          <p:cNvPr id="4" name="TextBox 3">
            <a:extLst>
              <a:ext uri="{FF2B5EF4-FFF2-40B4-BE49-F238E27FC236}">
                <a16:creationId xmlns:a16="http://schemas.microsoft.com/office/drawing/2014/main" id="{4CE3684C-C07C-88C5-27E2-3BC50F75FE80}"/>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solidFill>
                <a:effectLst/>
              </a:rPr>
              <a:t>CHILDREN’S NATIONAL HOSPITAL</a:t>
            </a:r>
          </a:p>
        </p:txBody>
      </p:sp>
    </p:spTree>
    <p:extLst>
      <p:ext uri="{BB962C8B-B14F-4D97-AF65-F5344CB8AC3E}">
        <p14:creationId xmlns:p14="http://schemas.microsoft.com/office/powerpoint/2010/main" val="40408369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_Opt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AD5190-AC71-9A97-4C5A-FFD35FCEC7E6}"/>
              </a:ext>
            </a:extLst>
          </p:cNvPr>
          <p:cNvPicPr>
            <a:picLocks noChangeAspect="1"/>
          </p:cNvPicPr>
          <p:nvPr userDrawn="1"/>
        </p:nvPicPr>
        <p:blipFill>
          <a:blip r:embed="rId2"/>
          <a:srcRect l="-12390" r="27918"/>
          <a:stretch/>
        </p:blipFill>
        <p:spPr>
          <a:xfrm>
            <a:off x="2626747" y="0"/>
            <a:ext cx="6517253" cy="5143499"/>
          </a:xfrm>
          <a:prstGeom prst="rect">
            <a:avLst/>
          </a:prstGeom>
        </p:spPr>
      </p:pic>
      <p:sp>
        <p:nvSpPr>
          <p:cNvPr id="16" name="Freeform: Shape 2">
            <a:extLst>
              <a:ext uri="{FF2B5EF4-FFF2-40B4-BE49-F238E27FC236}">
                <a16:creationId xmlns:a16="http://schemas.microsoft.com/office/drawing/2014/main" id="{76FB48C2-D362-1FA5-9F94-D47ED4A3D3AD}"/>
              </a:ext>
            </a:extLst>
          </p:cNvPr>
          <p:cNvSpPr/>
          <p:nvPr userDrawn="1"/>
        </p:nvSpPr>
        <p:spPr>
          <a:xfrm>
            <a:off x="0" y="0"/>
            <a:ext cx="6062472" cy="5143500"/>
          </a:xfrm>
          <a:custGeom>
            <a:avLst/>
            <a:gdLst>
              <a:gd name="connsiteX0" fmla="*/ 0 w 7478965"/>
              <a:gd name="connsiteY0" fmla="*/ 0 h 6858000"/>
              <a:gd name="connsiteX1" fmla="*/ 6032481 w 7478965"/>
              <a:gd name="connsiteY1" fmla="*/ 0 h 6858000"/>
              <a:gd name="connsiteX2" fmla="*/ 6075692 w 7478965"/>
              <a:gd name="connsiteY2" fmla="*/ 41198 h 6858000"/>
              <a:gd name="connsiteX3" fmla="*/ 7478965 w 7478965"/>
              <a:gd name="connsiteY3" fmla="*/ 3429000 h 6858000"/>
              <a:gd name="connsiteX4" fmla="*/ 6075692 w 7478965"/>
              <a:gd name="connsiteY4" fmla="*/ 6816802 h 6858000"/>
              <a:gd name="connsiteX5" fmla="*/ 6032481 w 7478965"/>
              <a:gd name="connsiteY5" fmla="*/ 6858000 h 6858000"/>
              <a:gd name="connsiteX6" fmla="*/ 0 w 7478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8965" h="6858000">
                <a:moveTo>
                  <a:pt x="0" y="0"/>
                </a:moveTo>
                <a:lnTo>
                  <a:pt x="6032481" y="0"/>
                </a:lnTo>
                <a:lnTo>
                  <a:pt x="6075692" y="41198"/>
                </a:lnTo>
                <a:cubicBezTo>
                  <a:pt x="6942706" y="908212"/>
                  <a:pt x="7478965" y="2105981"/>
                  <a:pt x="7478965" y="3429000"/>
                </a:cubicBezTo>
                <a:cubicBezTo>
                  <a:pt x="7478965" y="4752019"/>
                  <a:pt x="6942706" y="5949788"/>
                  <a:pt x="6075692" y="6816802"/>
                </a:cubicBezTo>
                <a:lnTo>
                  <a:pt x="6032481" y="6858000"/>
                </a:lnTo>
                <a:lnTo>
                  <a:pt x="0" y="6858000"/>
                </a:ln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dirty="0">
              <a:latin typeface="Century Gothic" panose="020B0502020202020204" pitchFamily="34" charset="0"/>
            </a:endParaRPr>
          </a:p>
        </p:txBody>
      </p:sp>
      <p:sp>
        <p:nvSpPr>
          <p:cNvPr id="12" name="Text Placeholder 11">
            <a:extLst>
              <a:ext uri="{FF2B5EF4-FFF2-40B4-BE49-F238E27FC236}">
                <a16:creationId xmlns:a16="http://schemas.microsoft.com/office/drawing/2014/main" id="{E0344F6E-7CBB-19E0-2D02-7DCFC4865F6C}"/>
              </a:ext>
            </a:extLst>
          </p:cNvPr>
          <p:cNvSpPr>
            <a:spLocks noGrp="1"/>
          </p:cNvSpPr>
          <p:nvPr>
            <p:ph type="body" sz="quarter" idx="14"/>
          </p:nvPr>
        </p:nvSpPr>
        <p:spPr>
          <a:xfrm>
            <a:off x="628650" y="1703070"/>
            <a:ext cx="5017770" cy="296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2">
            <a:extLst>
              <a:ext uri="{FF2B5EF4-FFF2-40B4-BE49-F238E27FC236}">
                <a16:creationId xmlns:a16="http://schemas.microsoft.com/office/drawing/2014/main" id="{30A0C7CC-BE09-F4FE-0874-AE59E44426E3}"/>
              </a:ext>
            </a:extLst>
          </p:cNvPr>
          <p:cNvSpPr>
            <a:spLocks noGrp="1"/>
          </p:cNvSpPr>
          <p:nvPr>
            <p:ph type="title"/>
          </p:nvPr>
        </p:nvSpPr>
        <p:spPr>
          <a:xfrm>
            <a:off x="628650" y="656062"/>
            <a:ext cx="4846320" cy="1047008"/>
          </a:xfrm>
        </p:spPr>
        <p:txBody>
          <a:bodyPr anchor="t"/>
          <a:lstStyle>
            <a:lvl1pPr>
              <a:defRPr>
                <a:solidFill>
                  <a:schemeClr val="bg1"/>
                </a:solidFill>
              </a:defRPr>
            </a:lvl1pPr>
          </a:lstStyle>
          <a:p>
            <a:r>
              <a:rPr lang="en-US"/>
              <a:t>Click to edit Master title style</a:t>
            </a:r>
            <a:endParaRPr lang="en-US" dirty="0"/>
          </a:p>
        </p:txBody>
      </p:sp>
      <p:sp>
        <p:nvSpPr>
          <p:cNvPr id="8" name="Freeform: Shape 22">
            <a:extLst>
              <a:ext uri="{FF2B5EF4-FFF2-40B4-BE49-F238E27FC236}">
                <a16:creationId xmlns:a16="http://schemas.microsoft.com/office/drawing/2014/main" id="{0016C849-5660-4C7F-9D45-EFBC9D3ED516}"/>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dirty="0">
              <a:latin typeface="Century Gothic" panose="020B0502020202020204" pitchFamily="34" charset="0"/>
            </a:endParaRPr>
          </a:p>
        </p:txBody>
      </p:sp>
      <p:sp>
        <p:nvSpPr>
          <p:cNvPr id="2" name="TextBox 1">
            <a:extLst>
              <a:ext uri="{FF2B5EF4-FFF2-40B4-BE49-F238E27FC236}">
                <a16:creationId xmlns:a16="http://schemas.microsoft.com/office/drawing/2014/main" id="{965FFDAE-EC18-7F38-0A08-E76B75047286}"/>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solidFill>
                <a:effectLst/>
              </a:rPr>
              <a:t>CHILDREN’S NATIONAL HOSPITAL</a:t>
            </a:r>
          </a:p>
        </p:txBody>
      </p:sp>
    </p:spTree>
    <p:extLst>
      <p:ext uri="{BB962C8B-B14F-4D97-AF65-F5344CB8AC3E}">
        <p14:creationId xmlns:p14="http://schemas.microsoft.com/office/powerpoint/2010/main" val="29496901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vider_Grey">
    <p:bg>
      <p:bgPr>
        <a:solidFill>
          <a:srgbClr val="6366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F4798-7E90-6C1D-F1CB-C015AE6E3C95}"/>
              </a:ext>
            </a:extLst>
          </p:cNvPr>
          <p:cNvSpPr>
            <a:spLocks noGrp="1"/>
          </p:cNvSpPr>
          <p:nvPr>
            <p:ph type="title" hasCustomPrompt="1"/>
          </p:nvPr>
        </p:nvSpPr>
        <p:spPr>
          <a:xfrm>
            <a:off x="628650" y="2074664"/>
            <a:ext cx="7886700" cy="994172"/>
          </a:xfrm>
        </p:spPr>
        <p:txBody>
          <a:bodyPr/>
          <a:lstStyle>
            <a:lvl1pPr algn="ctr">
              <a:defRPr>
                <a:solidFill>
                  <a:schemeClr val="bg1"/>
                </a:solidFill>
              </a:defRPr>
            </a:lvl1pPr>
          </a:lstStyle>
          <a:p>
            <a:r>
              <a:rPr lang="en-US" dirty="0"/>
              <a:t>Click to edit divider slide</a:t>
            </a:r>
          </a:p>
        </p:txBody>
      </p:sp>
      <p:sp>
        <p:nvSpPr>
          <p:cNvPr id="3" name="Date Placeholder 2">
            <a:extLst>
              <a:ext uri="{FF2B5EF4-FFF2-40B4-BE49-F238E27FC236}">
                <a16:creationId xmlns:a16="http://schemas.microsoft.com/office/drawing/2014/main" id="{24BB5B03-127C-60F3-9ADA-160576033263}"/>
              </a:ext>
            </a:extLst>
          </p:cNvPr>
          <p:cNvSpPr>
            <a:spLocks noGrp="1"/>
          </p:cNvSpPr>
          <p:nvPr>
            <p:ph type="dt" sz="half" idx="10"/>
          </p:nvPr>
        </p:nvSpPr>
        <p:spPr/>
        <p:txBody>
          <a:bodyPr/>
          <a:lstStyle>
            <a:lvl1pPr>
              <a:defRPr>
                <a:solidFill>
                  <a:schemeClr val="bg1"/>
                </a:solidFill>
              </a:defRPr>
            </a:lvl1pPr>
          </a:lstStyle>
          <a:p>
            <a:fld id="{8C1AF4B2-F810-294A-B3F3-88E6075FD8CD}" type="datetime1">
              <a:rPr lang="en-US" smtClean="0"/>
              <a:pPr/>
              <a:t>7/6/2026</a:t>
            </a:fld>
            <a:endParaRPr lang="en-US" dirty="0"/>
          </a:p>
        </p:txBody>
      </p:sp>
      <p:sp>
        <p:nvSpPr>
          <p:cNvPr id="7" name="Freeform: Shape 22">
            <a:extLst>
              <a:ext uri="{FF2B5EF4-FFF2-40B4-BE49-F238E27FC236}">
                <a16:creationId xmlns:a16="http://schemas.microsoft.com/office/drawing/2014/main" id="{E399D4AC-A358-51F7-A1E6-2F6B056E55D3}"/>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dirty="0">
              <a:latin typeface="Century Gothic" panose="020B0502020202020204" pitchFamily="34" charset="0"/>
            </a:endParaRPr>
          </a:p>
        </p:txBody>
      </p:sp>
      <p:sp>
        <p:nvSpPr>
          <p:cNvPr id="5" name="TextBox 4">
            <a:extLst>
              <a:ext uri="{FF2B5EF4-FFF2-40B4-BE49-F238E27FC236}">
                <a16:creationId xmlns:a16="http://schemas.microsoft.com/office/drawing/2014/main" id="{4EF6650C-BC21-70E0-64EE-51E0695CB7C1}"/>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solidFill>
                <a:effectLst/>
              </a:rPr>
              <a:t>CHILDREN’S NATIONAL HOSPITAL</a:t>
            </a:r>
          </a:p>
        </p:txBody>
      </p:sp>
    </p:spTree>
    <p:extLst>
      <p:ext uri="{BB962C8B-B14F-4D97-AF65-F5344CB8AC3E}">
        <p14:creationId xmlns:p14="http://schemas.microsoft.com/office/powerpoint/2010/main" val="137309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December 19, 2013</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61281D-9F8F-594E-B822-3F45196461E9}" type="slidenum">
              <a:rPr lang="en-US" smtClean="0"/>
              <a:pPr/>
              <a:t>‹#›</a:t>
            </a:fld>
            <a:endParaRPr lang="en-US" dirty="0"/>
          </a:p>
        </p:txBody>
      </p:sp>
      <p:sp>
        <p:nvSpPr>
          <p:cNvPr id="6" name="Picture Placeholder 7"/>
          <p:cNvSpPr>
            <a:spLocks noGrp="1"/>
          </p:cNvSpPr>
          <p:nvPr>
            <p:ph type="pic" sz="quarter" idx="14"/>
          </p:nvPr>
        </p:nvSpPr>
        <p:spPr>
          <a:xfrm>
            <a:off x="0" y="983457"/>
            <a:ext cx="9144000" cy="3340894"/>
          </a:xfrm>
        </p:spPr>
        <p:txBody>
          <a:bodyPr/>
          <a:lstStyle/>
          <a:p>
            <a:r>
              <a:rPr lang="en-US"/>
              <a:t>Click icon to add picture</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vider_Purple">
    <p:bg>
      <p:bgPr>
        <a:solidFill>
          <a:srgbClr val="784E9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F4798-7E90-6C1D-F1CB-C015AE6E3C95}"/>
              </a:ext>
            </a:extLst>
          </p:cNvPr>
          <p:cNvSpPr>
            <a:spLocks noGrp="1"/>
          </p:cNvSpPr>
          <p:nvPr>
            <p:ph type="title" hasCustomPrompt="1"/>
          </p:nvPr>
        </p:nvSpPr>
        <p:spPr>
          <a:xfrm>
            <a:off x="628650" y="2074664"/>
            <a:ext cx="7886700" cy="994172"/>
          </a:xfrm>
        </p:spPr>
        <p:txBody>
          <a:bodyPr/>
          <a:lstStyle>
            <a:lvl1pPr algn="ctr">
              <a:defRPr>
                <a:solidFill>
                  <a:schemeClr val="bg1"/>
                </a:solidFill>
              </a:defRPr>
            </a:lvl1pPr>
          </a:lstStyle>
          <a:p>
            <a:r>
              <a:rPr lang="en-US" dirty="0"/>
              <a:t>Click to edit divider slide</a:t>
            </a:r>
          </a:p>
        </p:txBody>
      </p:sp>
      <p:sp>
        <p:nvSpPr>
          <p:cNvPr id="3" name="Date Placeholder 2">
            <a:extLst>
              <a:ext uri="{FF2B5EF4-FFF2-40B4-BE49-F238E27FC236}">
                <a16:creationId xmlns:a16="http://schemas.microsoft.com/office/drawing/2014/main" id="{24BB5B03-127C-60F3-9ADA-160576033263}"/>
              </a:ext>
            </a:extLst>
          </p:cNvPr>
          <p:cNvSpPr>
            <a:spLocks noGrp="1"/>
          </p:cNvSpPr>
          <p:nvPr>
            <p:ph type="dt" sz="half" idx="10"/>
          </p:nvPr>
        </p:nvSpPr>
        <p:spPr/>
        <p:txBody>
          <a:bodyPr/>
          <a:lstStyle>
            <a:lvl1pPr>
              <a:defRPr>
                <a:solidFill>
                  <a:schemeClr val="bg1"/>
                </a:solidFill>
              </a:defRPr>
            </a:lvl1pPr>
          </a:lstStyle>
          <a:p>
            <a:fld id="{DF7E2119-5EAB-5A4F-BFAA-E8CA50A14B86}" type="datetime1">
              <a:rPr lang="en-US" smtClean="0"/>
              <a:pPr/>
              <a:t>7/6/2026</a:t>
            </a:fld>
            <a:endParaRPr lang="en-US" dirty="0"/>
          </a:p>
        </p:txBody>
      </p:sp>
      <p:sp>
        <p:nvSpPr>
          <p:cNvPr id="7" name="Freeform: Shape 22">
            <a:extLst>
              <a:ext uri="{FF2B5EF4-FFF2-40B4-BE49-F238E27FC236}">
                <a16:creationId xmlns:a16="http://schemas.microsoft.com/office/drawing/2014/main" id="{D7E23670-FAD8-A7F7-FE3A-42C0279EF548}"/>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dirty="0">
              <a:latin typeface="Century Gothic" panose="020B0502020202020204" pitchFamily="34" charset="0"/>
            </a:endParaRPr>
          </a:p>
        </p:txBody>
      </p:sp>
      <p:sp>
        <p:nvSpPr>
          <p:cNvPr id="5" name="TextBox 4">
            <a:extLst>
              <a:ext uri="{FF2B5EF4-FFF2-40B4-BE49-F238E27FC236}">
                <a16:creationId xmlns:a16="http://schemas.microsoft.com/office/drawing/2014/main" id="{182AF22B-C08F-9440-D908-4FDE9C571C55}"/>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solidFill>
                <a:effectLst/>
              </a:rPr>
              <a:t>CHILDREN’S NATIONAL HOSPITAL</a:t>
            </a:r>
          </a:p>
        </p:txBody>
      </p:sp>
    </p:spTree>
    <p:extLst>
      <p:ext uri="{BB962C8B-B14F-4D97-AF65-F5344CB8AC3E}">
        <p14:creationId xmlns:p14="http://schemas.microsoft.com/office/powerpoint/2010/main" val="32891790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Custom Layout_Opt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35B5B3C-B413-58AF-0B84-AE15703025CA}"/>
              </a:ext>
            </a:extLst>
          </p:cNvPr>
          <p:cNvPicPr>
            <a:picLocks noChangeAspect="1"/>
          </p:cNvPicPr>
          <p:nvPr userDrawn="1"/>
        </p:nvPicPr>
        <p:blipFill>
          <a:blip r:embed="rId2"/>
          <a:srcRect l="24845" t="4024" r="5849" b="12724"/>
          <a:stretch/>
        </p:blipFill>
        <p:spPr>
          <a:xfrm>
            <a:off x="336523" y="469923"/>
            <a:ext cx="3264347" cy="3267687"/>
          </a:xfrm>
          <a:prstGeom prst="ellipse">
            <a:avLst/>
          </a:prstGeom>
          <a:ln w="28575" cap="rnd">
            <a:solidFill>
              <a:srgbClr val="63544A"/>
            </a:solidFill>
          </a:ln>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2483C872-87BB-72E6-16EB-DE439F08CF3F}"/>
              </a:ext>
            </a:extLst>
          </p:cNvPr>
          <p:cNvSpPr>
            <a:spLocks noGrp="1"/>
          </p:cNvSpPr>
          <p:nvPr>
            <p:ph type="title"/>
          </p:nvPr>
        </p:nvSpPr>
        <p:spPr>
          <a:xfrm>
            <a:off x="4331521" y="558876"/>
            <a:ext cx="4332453" cy="1131701"/>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4B036289-534B-9F08-5D2E-C08FAD59D81F}"/>
              </a:ext>
            </a:extLst>
          </p:cNvPr>
          <p:cNvSpPr>
            <a:spLocks noGrp="1"/>
          </p:cNvSpPr>
          <p:nvPr>
            <p:ph type="dt" sz="half" idx="10"/>
          </p:nvPr>
        </p:nvSpPr>
        <p:spPr>
          <a:xfrm>
            <a:off x="4307811" y="4755720"/>
            <a:ext cx="2057400" cy="273844"/>
          </a:xfrm>
        </p:spPr>
        <p:txBody>
          <a:bodyPr/>
          <a:lstStyle/>
          <a:p>
            <a:fld id="{687A0168-8190-3A4D-977C-0F823A89FD7F}" type="datetime1">
              <a:rPr lang="en-US" smtClean="0"/>
              <a:t>7/6/2026</a:t>
            </a:fld>
            <a:endParaRPr lang="en-US" dirty="0"/>
          </a:p>
        </p:txBody>
      </p:sp>
      <p:sp>
        <p:nvSpPr>
          <p:cNvPr id="10" name="Text Placeholder 9">
            <a:extLst>
              <a:ext uri="{FF2B5EF4-FFF2-40B4-BE49-F238E27FC236}">
                <a16:creationId xmlns:a16="http://schemas.microsoft.com/office/drawing/2014/main" id="{E494673C-CFB3-FF06-65D5-576447DB785F}"/>
              </a:ext>
            </a:extLst>
          </p:cNvPr>
          <p:cNvSpPr>
            <a:spLocks noGrp="1"/>
          </p:cNvSpPr>
          <p:nvPr>
            <p:ph type="body" sz="quarter" idx="15"/>
          </p:nvPr>
        </p:nvSpPr>
        <p:spPr>
          <a:xfrm>
            <a:off x="4332034" y="1866015"/>
            <a:ext cx="4331906" cy="2567704"/>
          </a:xfrm>
        </p:spPr>
        <p:txBody>
          <a:bodyPr/>
          <a:lstStyle/>
          <a:p>
            <a:pPr lvl="0"/>
            <a:r>
              <a:rPr lang="en-US"/>
              <a:t>Click to edit Master text styles</a:t>
            </a:r>
          </a:p>
        </p:txBody>
      </p:sp>
      <p:sp>
        <p:nvSpPr>
          <p:cNvPr id="9" name="Freeform: Shape 22">
            <a:extLst>
              <a:ext uri="{FF2B5EF4-FFF2-40B4-BE49-F238E27FC236}">
                <a16:creationId xmlns:a16="http://schemas.microsoft.com/office/drawing/2014/main" id="{28C769BE-3A72-BEC8-3A0F-E11151F2DB96}"/>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dirty="0">
              <a:latin typeface="Century Gothic" panose="020B0502020202020204" pitchFamily="34" charset="0"/>
            </a:endParaRPr>
          </a:p>
        </p:txBody>
      </p:sp>
      <p:pic>
        <p:nvPicPr>
          <p:cNvPr id="14" name="Picture 13">
            <a:extLst>
              <a:ext uri="{FF2B5EF4-FFF2-40B4-BE49-F238E27FC236}">
                <a16:creationId xmlns:a16="http://schemas.microsoft.com/office/drawing/2014/main" id="{EC097CA5-6FBE-8CFA-4FAD-4D42596528C1}"/>
              </a:ext>
            </a:extLst>
          </p:cNvPr>
          <p:cNvPicPr>
            <a:picLocks/>
          </p:cNvPicPr>
          <p:nvPr userDrawn="1"/>
        </p:nvPicPr>
        <p:blipFill>
          <a:blip r:embed="rId3"/>
          <a:srcRect t="68" b="68"/>
          <a:stretch/>
        </p:blipFill>
        <p:spPr>
          <a:xfrm>
            <a:off x="2259058" y="2571750"/>
            <a:ext cx="1933956" cy="1931312"/>
          </a:xfrm>
          <a:prstGeom prst="ellipse">
            <a:avLst/>
          </a:prstGeom>
          <a:ln w="28575" cap="rnd">
            <a:solidFill>
              <a:srgbClr val="E4002B"/>
            </a:solidFill>
          </a:ln>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4487ED46-F6D5-91AB-0026-A61747D30082}"/>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lumMod val="50000"/>
                  </a:schemeClr>
                </a:solidFill>
                <a:effectLst/>
              </a:rPr>
              <a:t>CHILDREN’S NATIONAL HOSPITAL</a:t>
            </a:r>
          </a:p>
        </p:txBody>
      </p:sp>
    </p:spTree>
    <p:extLst>
      <p:ext uri="{BB962C8B-B14F-4D97-AF65-F5344CB8AC3E}">
        <p14:creationId xmlns:p14="http://schemas.microsoft.com/office/powerpoint/2010/main" val="21432983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Custom Layout_Op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C872-87BB-72E6-16EB-DE439F08CF3F}"/>
              </a:ext>
            </a:extLst>
          </p:cNvPr>
          <p:cNvSpPr>
            <a:spLocks noGrp="1"/>
          </p:cNvSpPr>
          <p:nvPr>
            <p:ph type="title"/>
          </p:nvPr>
        </p:nvSpPr>
        <p:spPr>
          <a:xfrm>
            <a:off x="4359047" y="558876"/>
            <a:ext cx="4448478" cy="1131701"/>
          </a:xfrm>
        </p:spPr>
        <p:txBody>
          <a:bodyPr anchor="t"/>
          <a:lstStyle/>
          <a:p>
            <a:r>
              <a:rPr lang="en-US"/>
              <a:t>Click to edit Master title style</a:t>
            </a:r>
            <a:endParaRPr lang="en-US" dirty="0"/>
          </a:p>
        </p:txBody>
      </p:sp>
      <p:pic>
        <p:nvPicPr>
          <p:cNvPr id="12" name="Picture 11">
            <a:extLst>
              <a:ext uri="{FF2B5EF4-FFF2-40B4-BE49-F238E27FC236}">
                <a16:creationId xmlns:a16="http://schemas.microsoft.com/office/drawing/2014/main" id="{C35B5B3C-B413-58AF-0B84-AE15703025CA}"/>
              </a:ext>
            </a:extLst>
          </p:cNvPr>
          <p:cNvPicPr>
            <a:picLocks noChangeAspect="1"/>
          </p:cNvPicPr>
          <p:nvPr userDrawn="1"/>
        </p:nvPicPr>
        <p:blipFill>
          <a:blip r:embed="rId2"/>
          <a:srcRect l="51" r="51"/>
          <a:stretch/>
        </p:blipFill>
        <p:spPr>
          <a:xfrm>
            <a:off x="336523" y="469923"/>
            <a:ext cx="3264347" cy="3267687"/>
          </a:xfrm>
          <a:prstGeom prst="ellipse">
            <a:avLst/>
          </a:prstGeom>
          <a:ln w="28575" cap="rnd">
            <a:solidFill>
              <a:srgbClr val="63544A"/>
            </a:solidFill>
          </a:ln>
          <a:effectLst/>
          <a:scene3d>
            <a:camera prst="orthographicFront"/>
            <a:lightRig rig="contrasting" dir="t">
              <a:rot lat="0" lon="0" rev="3000000"/>
            </a:lightRig>
          </a:scene3d>
          <a:sp3d contourW="7620">
            <a:bevelT w="95250" h="31750"/>
            <a:contourClr>
              <a:srgbClr val="333333"/>
            </a:contourClr>
          </a:sp3d>
        </p:spPr>
      </p:pic>
      <p:sp>
        <p:nvSpPr>
          <p:cNvPr id="3" name="Date Placeholder 2">
            <a:extLst>
              <a:ext uri="{FF2B5EF4-FFF2-40B4-BE49-F238E27FC236}">
                <a16:creationId xmlns:a16="http://schemas.microsoft.com/office/drawing/2014/main" id="{4B036289-534B-9F08-5D2E-C08FAD59D81F}"/>
              </a:ext>
            </a:extLst>
          </p:cNvPr>
          <p:cNvSpPr>
            <a:spLocks noGrp="1"/>
          </p:cNvSpPr>
          <p:nvPr>
            <p:ph type="dt" sz="half" idx="10"/>
          </p:nvPr>
        </p:nvSpPr>
        <p:spPr>
          <a:xfrm>
            <a:off x="4359047" y="4759242"/>
            <a:ext cx="2057400" cy="273844"/>
          </a:xfrm>
        </p:spPr>
        <p:txBody>
          <a:bodyPr/>
          <a:lstStyle/>
          <a:p>
            <a:fld id="{687A0168-8190-3A4D-977C-0F823A89FD7F}" type="datetime1">
              <a:rPr lang="en-US" smtClean="0"/>
              <a:t>7/6/2026</a:t>
            </a:fld>
            <a:endParaRPr lang="en-US" dirty="0"/>
          </a:p>
        </p:txBody>
      </p:sp>
      <p:sp>
        <p:nvSpPr>
          <p:cNvPr id="10" name="Text Placeholder 9">
            <a:extLst>
              <a:ext uri="{FF2B5EF4-FFF2-40B4-BE49-F238E27FC236}">
                <a16:creationId xmlns:a16="http://schemas.microsoft.com/office/drawing/2014/main" id="{E494673C-CFB3-FF06-65D5-576447DB785F}"/>
              </a:ext>
            </a:extLst>
          </p:cNvPr>
          <p:cNvSpPr>
            <a:spLocks noGrp="1"/>
          </p:cNvSpPr>
          <p:nvPr>
            <p:ph type="body" sz="quarter" idx="15"/>
          </p:nvPr>
        </p:nvSpPr>
        <p:spPr>
          <a:xfrm>
            <a:off x="4359560" y="1866015"/>
            <a:ext cx="4447916" cy="2567704"/>
          </a:xfrm>
        </p:spPr>
        <p:txBody>
          <a:bodyPr/>
          <a:lstStyle/>
          <a:p>
            <a:pPr lvl="0"/>
            <a:r>
              <a:rPr lang="en-US"/>
              <a:t>Click to edit Master text styles</a:t>
            </a:r>
          </a:p>
        </p:txBody>
      </p:sp>
      <p:sp>
        <p:nvSpPr>
          <p:cNvPr id="9" name="Freeform: Shape 22">
            <a:extLst>
              <a:ext uri="{FF2B5EF4-FFF2-40B4-BE49-F238E27FC236}">
                <a16:creationId xmlns:a16="http://schemas.microsoft.com/office/drawing/2014/main" id="{28C769BE-3A72-BEC8-3A0F-E11151F2DB96}"/>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dirty="0">
              <a:latin typeface="Century Gothic" panose="020B0502020202020204" pitchFamily="34" charset="0"/>
            </a:endParaRPr>
          </a:p>
        </p:txBody>
      </p:sp>
      <p:pic>
        <p:nvPicPr>
          <p:cNvPr id="14" name="Picture 13">
            <a:extLst>
              <a:ext uri="{FF2B5EF4-FFF2-40B4-BE49-F238E27FC236}">
                <a16:creationId xmlns:a16="http://schemas.microsoft.com/office/drawing/2014/main" id="{EC097CA5-6FBE-8CFA-4FAD-4D42596528C1}"/>
              </a:ext>
            </a:extLst>
          </p:cNvPr>
          <p:cNvPicPr>
            <a:picLocks/>
          </p:cNvPicPr>
          <p:nvPr userDrawn="1"/>
        </p:nvPicPr>
        <p:blipFill>
          <a:blip r:embed="rId3"/>
          <a:srcRect t="68" b="68"/>
          <a:stretch/>
        </p:blipFill>
        <p:spPr>
          <a:xfrm>
            <a:off x="2278107" y="2571750"/>
            <a:ext cx="1933956" cy="1931312"/>
          </a:xfrm>
          <a:prstGeom prst="ellipse">
            <a:avLst/>
          </a:prstGeom>
          <a:ln w="28575" cap="rnd">
            <a:solidFill>
              <a:srgbClr val="E4002B"/>
            </a:solidFill>
          </a:ln>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E15F519D-517A-5A46-2EB5-4C877A91156F}"/>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lumMod val="50000"/>
                  </a:schemeClr>
                </a:solidFill>
                <a:effectLst/>
              </a:rPr>
              <a:t>CHILDREN’S NATIONAL HOSPITAL</a:t>
            </a:r>
          </a:p>
        </p:txBody>
      </p:sp>
    </p:spTree>
    <p:extLst>
      <p:ext uri="{BB962C8B-B14F-4D97-AF65-F5344CB8AC3E}">
        <p14:creationId xmlns:p14="http://schemas.microsoft.com/office/powerpoint/2010/main" val="34999349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Custom Layout_Opt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35B5B3C-B413-58AF-0B84-AE15703025CA}"/>
              </a:ext>
            </a:extLst>
          </p:cNvPr>
          <p:cNvPicPr>
            <a:picLocks noChangeAspect="1"/>
          </p:cNvPicPr>
          <p:nvPr userDrawn="1"/>
        </p:nvPicPr>
        <p:blipFill>
          <a:blip r:embed="rId2"/>
          <a:srcRect l="48" t="5405" r="5453"/>
          <a:stretch/>
        </p:blipFill>
        <p:spPr>
          <a:xfrm>
            <a:off x="336523" y="469923"/>
            <a:ext cx="3252929" cy="3256257"/>
          </a:xfrm>
          <a:prstGeom prst="ellipse">
            <a:avLst/>
          </a:prstGeom>
          <a:ln w="28575" cap="rnd">
            <a:solidFill>
              <a:srgbClr val="63544A"/>
            </a:solidFill>
          </a:ln>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2483C872-87BB-72E6-16EB-DE439F08CF3F}"/>
              </a:ext>
            </a:extLst>
          </p:cNvPr>
          <p:cNvSpPr>
            <a:spLocks noGrp="1"/>
          </p:cNvSpPr>
          <p:nvPr>
            <p:ph type="title"/>
          </p:nvPr>
        </p:nvSpPr>
        <p:spPr>
          <a:xfrm>
            <a:off x="4343401" y="558876"/>
            <a:ext cx="4371086" cy="1131701"/>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4B036289-534B-9F08-5D2E-C08FAD59D81F}"/>
              </a:ext>
            </a:extLst>
          </p:cNvPr>
          <p:cNvSpPr>
            <a:spLocks noGrp="1"/>
          </p:cNvSpPr>
          <p:nvPr>
            <p:ph type="dt" sz="half" idx="10"/>
          </p:nvPr>
        </p:nvSpPr>
        <p:spPr>
          <a:xfrm>
            <a:off x="4343400" y="4759242"/>
            <a:ext cx="2057400" cy="273844"/>
          </a:xfrm>
        </p:spPr>
        <p:txBody>
          <a:bodyPr/>
          <a:lstStyle/>
          <a:p>
            <a:fld id="{687A0168-8190-3A4D-977C-0F823A89FD7F}" type="datetime1">
              <a:rPr lang="en-US" smtClean="0"/>
              <a:t>7/6/2026</a:t>
            </a:fld>
            <a:endParaRPr lang="en-US" dirty="0"/>
          </a:p>
        </p:txBody>
      </p:sp>
      <p:sp>
        <p:nvSpPr>
          <p:cNvPr id="10" name="Text Placeholder 9">
            <a:extLst>
              <a:ext uri="{FF2B5EF4-FFF2-40B4-BE49-F238E27FC236}">
                <a16:creationId xmlns:a16="http://schemas.microsoft.com/office/drawing/2014/main" id="{E494673C-CFB3-FF06-65D5-576447DB785F}"/>
              </a:ext>
            </a:extLst>
          </p:cNvPr>
          <p:cNvSpPr>
            <a:spLocks noGrp="1"/>
          </p:cNvSpPr>
          <p:nvPr>
            <p:ph type="body" sz="quarter" idx="15"/>
          </p:nvPr>
        </p:nvSpPr>
        <p:spPr>
          <a:xfrm>
            <a:off x="4343953" y="1866015"/>
            <a:ext cx="4370534" cy="2567704"/>
          </a:xfrm>
        </p:spPr>
        <p:txBody>
          <a:bodyPr/>
          <a:lstStyle/>
          <a:p>
            <a:pPr lvl="0"/>
            <a:r>
              <a:rPr lang="en-US"/>
              <a:t>Click to edit Master text styles</a:t>
            </a:r>
          </a:p>
        </p:txBody>
      </p:sp>
      <p:sp>
        <p:nvSpPr>
          <p:cNvPr id="9" name="Freeform: Shape 22">
            <a:extLst>
              <a:ext uri="{FF2B5EF4-FFF2-40B4-BE49-F238E27FC236}">
                <a16:creationId xmlns:a16="http://schemas.microsoft.com/office/drawing/2014/main" id="{28C769BE-3A72-BEC8-3A0F-E11151F2DB96}"/>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dirty="0">
              <a:latin typeface="Century Gothic" panose="020B0502020202020204" pitchFamily="34" charset="0"/>
            </a:endParaRPr>
          </a:p>
        </p:txBody>
      </p:sp>
      <p:pic>
        <p:nvPicPr>
          <p:cNvPr id="14" name="Picture 13">
            <a:extLst>
              <a:ext uri="{FF2B5EF4-FFF2-40B4-BE49-F238E27FC236}">
                <a16:creationId xmlns:a16="http://schemas.microsoft.com/office/drawing/2014/main" id="{EC097CA5-6FBE-8CFA-4FAD-4D42596528C1}"/>
              </a:ext>
            </a:extLst>
          </p:cNvPr>
          <p:cNvPicPr>
            <a:picLocks/>
          </p:cNvPicPr>
          <p:nvPr userDrawn="1"/>
        </p:nvPicPr>
        <p:blipFill>
          <a:blip r:embed="rId3"/>
          <a:srcRect t="68" b="68"/>
          <a:stretch/>
        </p:blipFill>
        <p:spPr>
          <a:xfrm>
            <a:off x="2251647" y="2571750"/>
            <a:ext cx="1933956" cy="1931312"/>
          </a:xfrm>
          <a:prstGeom prst="ellipse">
            <a:avLst/>
          </a:prstGeom>
          <a:ln w="28575" cap="rnd">
            <a:solidFill>
              <a:srgbClr val="E4002B"/>
            </a:solidFill>
          </a:ln>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8A4D4800-1DBE-9032-B495-9F3E2CB8D435}"/>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lumMod val="50000"/>
                  </a:schemeClr>
                </a:solidFill>
                <a:effectLst/>
              </a:rPr>
              <a:t>CHILDREN’S NATIONAL HOSPITAL</a:t>
            </a:r>
          </a:p>
        </p:txBody>
      </p:sp>
    </p:spTree>
    <p:extLst>
      <p:ext uri="{BB962C8B-B14F-4D97-AF65-F5344CB8AC3E}">
        <p14:creationId xmlns:p14="http://schemas.microsoft.com/office/powerpoint/2010/main" val="24313791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BE559C22-AE63-7B5E-9811-81DF258314A3}"/>
              </a:ext>
            </a:extLst>
          </p:cNvPr>
          <p:cNvSpPr>
            <a:spLocks noGrp="1"/>
          </p:cNvSpPr>
          <p:nvPr>
            <p:ph type="chart" sz="quarter" idx="13"/>
          </p:nvPr>
        </p:nvSpPr>
        <p:spPr>
          <a:xfrm>
            <a:off x="628650" y="1434704"/>
            <a:ext cx="7886700" cy="3133725"/>
          </a:xfrm>
          <a:solidFill>
            <a:schemeClr val="bg1">
              <a:lumMod val="95000"/>
            </a:schemeClr>
          </a:solidFill>
        </p:spPr>
        <p:txBody>
          <a:bodyPr/>
          <a:lstStyle/>
          <a:p>
            <a:r>
              <a:rPr lang="en-US"/>
              <a:t>Click icon to add chart</a:t>
            </a:r>
            <a:endParaRPr lang="en-US" dirty="0"/>
          </a:p>
        </p:txBody>
      </p:sp>
      <p:sp>
        <p:nvSpPr>
          <p:cNvPr id="2" name="Title 1">
            <a:extLst>
              <a:ext uri="{FF2B5EF4-FFF2-40B4-BE49-F238E27FC236}">
                <a16:creationId xmlns:a16="http://schemas.microsoft.com/office/drawing/2014/main" id="{6FAF5DBC-984F-4768-0806-5F6958973A4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4B6E8CA-CB09-F004-58DE-34EA5CFB64DE}"/>
              </a:ext>
            </a:extLst>
          </p:cNvPr>
          <p:cNvSpPr>
            <a:spLocks noGrp="1"/>
          </p:cNvSpPr>
          <p:nvPr>
            <p:ph type="dt" sz="half" idx="10"/>
          </p:nvPr>
        </p:nvSpPr>
        <p:spPr/>
        <p:txBody>
          <a:bodyPr/>
          <a:lstStyle/>
          <a:p>
            <a:fld id="{03E73E24-1CA6-6A45-A55E-120E96879157}" type="datetime1">
              <a:rPr lang="en-US" smtClean="0"/>
              <a:t>7/6/2026</a:t>
            </a:fld>
            <a:endParaRPr lang="en-US" dirty="0"/>
          </a:p>
        </p:txBody>
      </p:sp>
      <p:sp>
        <p:nvSpPr>
          <p:cNvPr id="6" name="Freeform: Shape 22">
            <a:extLst>
              <a:ext uri="{FF2B5EF4-FFF2-40B4-BE49-F238E27FC236}">
                <a16:creationId xmlns:a16="http://schemas.microsoft.com/office/drawing/2014/main" id="{957D261C-A529-82FA-EED9-B34D3144D025}"/>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dirty="0">
              <a:latin typeface="Century Gothic" panose="020B0502020202020204" pitchFamily="34" charset="0"/>
            </a:endParaRPr>
          </a:p>
        </p:txBody>
      </p:sp>
      <p:sp>
        <p:nvSpPr>
          <p:cNvPr id="5" name="TextBox 4">
            <a:extLst>
              <a:ext uri="{FF2B5EF4-FFF2-40B4-BE49-F238E27FC236}">
                <a16:creationId xmlns:a16="http://schemas.microsoft.com/office/drawing/2014/main" id="{F3B51EB0-867F-DA02-3170-E764EBDC0CFB}"/>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lumMod val="50000"/>
                  </a:schemeClr>
                </a:solidFill>
                <a:effectLst/>
              </a:rPr>
              <a:t>CHILDREN’S NATIONAL HOSPITAL</a:t>
            </a:r>
          </a:p>
        </p:txBody>
      </p:sp>
    </p:spTree>
    <p:extLst>
      <p:ext uri="{BB962C8B-B14F-4D97-AF65-F5344CB8AC3E}">
        <p14:creationId xmlns:p14="http://schemas.microsoft.com/office/powerpoint/2010/main" val="1828575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Custom Layout_Opt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246234C-42FC-918D-9917-7A3D7ABADAE0}"/>
              </a:ext>
            </a:extLst>
          </p:cNvPr>
          <p:cNvPicPr>
            <a:picLocks noChangeAspect="1"/>
          </p:cNvPicPr>
          <p:nvPr userDrawn="1"/>
        </p:nvPicPr>
        <p:blipFill>
          <a:blip r:embed="rId2"/>
          <a:srcRect l="14868" t="9325" r="12301"/>
          <a:stretch/>
        </p:blipFill>
        <p:spPr>
          <a:xfrm>
            <a:off x="-1343" y="2433"/>
            <a:ext cx="3747101" cy="5141067"/>
          </a:xfrm>
          <a:prstGeom prst="rect">
            <a:avLst/>
          </a:prstGeom>
        </p:spPr>
      </p:pic>
      <p:sp>
        <p:nvSpPr>
          <p:cNvPr id="2" name="Title 1">
            <a:extLst>
              <a:ext uri="{FF2B5EF4-FFF2-40B4-BE49-F238E27FC236}">
                <a16:creationId xmlns:a16="http://schemas.microsoft.com/office/drawing/2014/main" id="{71F4F4BA-8FCA-F9B3-EAFC-5489439863F9}"/>
              </a:ext>
            </a:extLst>
          </p:cNvPr>
          <p:cNvSpPr>
            <a:spLocks noGrp="1"/>
          </p:cNvSpPr>
          <p:nvPr>
            <p:ph type="title"/>
          </p:nvPr>
        </p:nvSpPr>
        <p:spPr>
          <a:xfrm>
            <a:off x="3971706" y="564036"/>
            <a:ext cx="4720411" cy="1059024"/>
          </a:xfrm>
        </p:spPr>
        <p:txBody>
          <a:bodyPr anchor="t"/>
          <a:lstStyle/>
          <a:p>
            <a:r>
              <a:rPr lang="en-US"/>
              <a:t>Click to edit Master title style</a:t>
            </a:r>
            <a:endParaRPr lang="en-US" dirty="0"/>
          </a:p>
        </p:txBody>
      </p:sp>
      <p:sp>
        <p:nvSpPr>
          <p:cNvPr id="9" name="Text Placeholder 8">
            <a:extLst>
              <a:ext uri="{FF2B5EF4-FFF2-40B4-BE49-F238E27FC236}">
                <a16:creationId xmlns:a16="http://schemas.microsoft.com/office/drawing/2014/main" id="{2B96ADFC-E417-9B11-4B9F-4FC6D2523B2B}"/>
              </a:ext>
            </a:extLst>
          </p:cNvPr>
          <p:cNvSpPr>
            <a:spLocks noGrp="1"/>
          </p:cNvSpPr>
          <p:nvPr>
            <p:ph type="body" sz="quarter" idx="14"/>
          </p:nvPr>
        </p:nvSpPr>
        <p:spPr>
          <a:xfrm>
            <a:off x="3971705" y="1623060"/>
            <a:ext cx="4720412" cy="3177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reeform: Shape 22">
            <a:extLst>
              <a:ext uri="{FF2B5EF4-FFF2-40B4-BE49-F238E27FC236}">
                <a16:creationId xmlns:a16="http://schemas.microsoft.com/office/drawing/2014/main" id="{EB51D3FA-5BA4-9242-E411-9CD717B6BCEE}"/>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dirty="0">
              <a:latin typeface="Century Gothic" panose="020B0502020202020204" pitchFamily="34" charset="0"/>
            </a:endParaRPr>
          </a:p>
        </p:txBody>
      </p:sp>
      <p:sp>
        <p:nvSpPr>
          <p:cNvPr id="5" name="TextBox 4">
            <a:extLst>
              <a:ext uri="{FF2B5EF4-FFF2-40B4-BE49-F238E27FC236}">
                <a16:creationId xmlns:a16="http://schemas.microsoft.com/office/drawing/2014/main" id="{F5CD370F-665D-80CF-4320-283F4FF7B3FB}"/>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solidFill>
                <a:effectLst>
                  <a:outerShdw blurRad="50800" dist="38100" dir="2700000" algn="tl" rotWithShape="0">
                    <a:prstClr val="black">
                      <a:alpha val="40000"/>
                    </a:prstClr>
                  </a:outerShdw>
                </a:effectLst>
              </a:rPr>
              <a:t>CHILDREN’S NATIONAL HOSPITAL</a:t>
            </a:r>
          </a:p>
        </p:txBody>
      </p:sp>
    </p:spTree>
    <p:extLst>
      <p:ext uri="{BB962C8B-B14F-4D97-AF65-F5344CB8AC3E}">
        <p14:creationId xmlns:p14="http://schemas.microsoft.com/office/powerpoint/2010/main" val="15938516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Custom Layout_Opt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246234C-42FC-918D-9917-7A3D7ABADAE0}"/>
              </a:ext>
            </a:extLst>
          </p:cNvPr>
          <p:cNvPicPr>
            <a:picLocks noChangeAspect="1"/>
          </p:cNvPicPr>
          <p:nvPr userDrawn="1"/>
        </p:nvPicPr>
        <p:blipFill>
          <a:blip r:embed="rId2"/>
          <a:srcRect l="31336" t="12126" r="26041" b="195"/>
          <a:stretch/>
        </p:blipFill>
        <p:spPr>
          <a:xfrm>
            <a:off x="-1343" y="2433"/>
            <a:ext cx="3747101" cy="5141067"/>
          </a:xfrm>
          <a:prstGeom prst="rect">
            <a:avLst/>
          </a:prstGeom>
        </p:spPr>
      </p:pic>
      <p:sp>
        <p:nvSpPr>
          <p:cNvPr id="2" name="Title 1">
            <a:extLst>
              <a:ext uri="{FF2B5EF4-FFF2-40B4-BE49-F238E27FC236}">
                <a16:creationId xmlns:a16="http://schemas.microsoft.com/office/drawing/2014/main" id="{71F4F4BA-8FCA-F9B3-EAFC-5489439863F9}"/>
              </a:ext>
            </a:extLst>
          </p:cNvPr>
          <p:cNvSpPr>
            <a:spLocks noGrp="1"/>
          </p:cNvSpPr>
          <p:nvPr>
            <p:ph type="title"/>
          </p:nvPr>
        </p:nvSpPr>
        <p:spPr>
          <a:xfrm>
            <a:off x="3931920" y="564036"/>
            <a:ext cx="4760196" cy="1024734"/>
          </a:xfrm>
        </p:spPr>
        <p:txBody>
          <a:bodyPr anchor="t"/>
          <a:lstStyle/>
          <a:p>
            <a:r>
              <a:rPr lang="en-US"/>
              <a:t>Click to edit Master title style</a:t>
            </a:r>
            <a:endParaRPr lang="en-US" dirty="0"/>
          </a:p>
        </p:txBody>
      </p:sp>
      <p:sp>
        <p:nvSpPr>
          <p:cNvPr id="9" name="Text Placeholder 8">
            <a:extLst>
              <a:ext uri="{FF2B5EF4-FFF2-40B4-BE49-F238E27FC236}">
                <a16:creationId xmlns:a16="http://schemas.microsoft.com/office/drawing/2014/main" id="{2B96ADFC-E417-9B11-4B9F-4FC6D2523B2B}"/>
              </a:ext>
            </a:extLst>
          </p:cNvPr>
          <p:cNvSpPr>
            <a:spLocks noGrp="1"/>
          </p:cNvSpPr>
          <p:nvPr>
            <p:ph type="body" sz="quarter" idx="14"/>
          </p:nvPr>
        </p:nvSpPr>
        <p:spPr>
          <a:xfrm>
            <a:off x="3931921" y="1588770"/>
            <a:ext cx="4760196" cy="27689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reeform: Shape 22">
            <a:extLst>
              <a:ext uri="{FF2B5EF4-FFF2-40B4-BE49-F238E27FC236}">
                <a16:creationId xmlns:a16="http://schemas.microsoft.com/office/drawing/2014/main" id="{EB51D3FA-5BA4-9242-E411-9CD717B6BCEE}"/>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dirty="0">
              <a:latin typeface="Century Gothic" panose="020B0502020202020204" pitchFamily="34" charset="0"/>
            </a:endParaRPr>
          </a:p>
        </p:txBody>
      </p:sp>
      <p:sp>
        <p:nvSpPr>
          <p:cNvPr id="5" name="TextBox 4">
            <a:extLst>
              <a:ext uri="{FF2B5EF4-FFF2-40B4-BE49-F238E27FC236}">
                <a16:creationId xmlns:a16="http://schemas.microsoft.com/office/drawing/2014/main" id="{1F113615-C643-64BC-DCEC-A385BDBC77D2}"/>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solidFill>
                <a:effectLst>
                  <a:outerShdw blurRad="50800" dist="38100" dir="2700000" algn="tl" rotWithShape="0">
                    <a:prstClr val="black">
                      <a:alpha val="40000"/>
                    </a:prstClr>
                  </a:outerShdw>
                </a:effectLst>
              </a:rPr>
              <a:t>CHILDREN’S NATIONAL HOSPITAL</a:t>
            </a:r>
          </a:p>
        </p:txBody>
      </p:sp>
    </p:spTree>
    <p:extLst>
      <p:ext uri="{BB962C8B-B14F-4D97-AF65-F5344CB8AC3E}">
        <p14:creationId xmlns:p14="http://schemas.microsoft.com/office/powerpoint/2010/main" val="18525461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Custom Layout_Opt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246234C-42FC-918D-9917-7A3D7ABADAE0}"/>
              </a:ext>
            </a:extLst>
          </p:cNvPr>
          <p:cNvPicPr>
            <a:picLocks noChangeAspect="1"/>
          </p:cNvPicPr>
          <p:nvPr userDrawn="1"/>
        </p:nvPicPr>
        <p:blipFill>
          <a:blip r:embed="rId2"/>
          <a:srcRect l="8494" t="3339" r="11832"/>
          <a:stretch/>
        </p:blipFill>
        <p:spPr>
          <a:xfrm>
            <a:off x="-1343" y="2433"/>
            <a:ext cx="3747101" cy="5141067"/>
          </a:xfrm>
          <a:prstGeom prst="rect">
            <a:avLst/>
          </a:prstGeom>
        </p:spPr>
      </p:pic>
      <p:sp>
        <p:nvSpPr>
          <p:cNvPr id="2" name="Title 1">
            <a:extLst>
              <a:ext uri="{FF2B5EF4-FFF2-40B4-BE49-F238E27FC236}">
                <a16:creationId xmlns:a16="http://schemas.microsoft.com/office/drawing/2014/main" id="{71F4F4BA-8FCA-F9B3-EAFC-5489439863F9}"/>
              </a:ext>
            </a:extLst>
          </p:cNvPr>
          <p:cNvSpPr>
            <a:spLocks noGrp="1"/>
          </p:cNvSpPr>
          <p:nvPr>
            <p:ph type="title"/>
          </p:nvPr>
        </p:nvSpPr>
        <p:spPr>
          <a:xfrm>
            <a:off x="3989070" y="564036"/>
            <a:ext cx="4703046" cy="1059024"/>
          </a:xfrm>
        </p:spPr>
        <p:txBody>
          <a:bodyPr anchor="t"/>
          <a:lstStyle/>
          <a:p>
            <a:r>
              <a:rPr lang="en-US"/>
              <a:t>Click to edit Master title style</a:t>
            </a:r>
            <a:endParaRPr lang="en-US" dirty="0"/>
          </a:p>
        </p:txBody>
      </p:sp>
      <p:sp>
        <p:nvSpPr>
          <p:cNvPr id="9" name="Text Placeholder 8">
            <a:extLst>
              <a:ext uri="{FF2B5EF4-FFF2-40B4-BE49-F238E27FC236}">
                <a16:creationId xmlns:a16="http://schemas.microsoft.com/office/drawing/2014/main" id="{2B96ADFC-E417-9B11-4B9F-4FC6D2523B2B}"/>
              </a:ext>
            </a:extLst>
          </p:cNvPr>
          <p:cNvSpPr>
            <a:spLocks noGrp="1"/>
          </p:cNvSpPr>
          <p:nvPr>
            <p:ph type="body" sz="quarter" idx="14"/>
          </p:nvPr>
        </p:nvSpPr>
        <p:spPr>
          <a:xfrm>
            <a:off x="3989071" y="1623060"/>
            <a:ext cx="4703046" cy="3177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reeform: Shape 22">
            <a:extLst>
              <a:ext uri="{FF2B5EF4-FFF2-40B4-BE49-F238E27FC236}">
                <a16:creationId xmlns:a16="http://schemas.microsoft.com/office/drawing/2014/main" id="{EB51D3FA-5BA4-9242-E411-9CD717B6BCEE}"/>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dirty="0">
              <a:latin typeface="Century Gothic" panose="020B0502020202020204" pitchFamily="34" charset="0"/>
            </a:endParaRPr>
          </a:p>
        </p:txBody>
      </p:sp>
      <p:sp>
        <p:nvSpPr>
          <p:cNvPr id="5" name="TextBox 4">
            <a:extLst>
              <a:ext uri="{FF2B5EF4-FFF2-40B4-BE49-F238E27FC236}">
                <a16:creationId xmlns:a16="http://schemas.microsoft.com/office/drawing/2014/main" id="{1F113615-C643-64BC-DCEC-A385BDBC77D2}"/>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solidFill>
                <a:effectLst>
                  <a:outerShdw blurRad="50800" dist="38100" dir="2700000" algn="tl" rotWithShape="0">
                    <a:prstClr val="black">
                      <a:alpha val="40000"/>
                    </a:prstClr>
                  </a:outerShdw>
                </a:effectLst>
              </a:rPr>
              <a:t>CHILDREN’S NATIONAL HOSPITAL</a:t>
            </a:r>
          </a:p>
        </p:txBody>
      </p:sp>
    </p:spTree>
    <p:extLst>
      <p:ext uri="{BB962C8B-B14F-4D97-AF65-F5344CB8AC3E}">
        <p14:creationId xmlns:p14="http://schemas.microsoft.com/office/powerpoint/2010/main" val="6109039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Hospital Stats_Opt1">
    <p:spTree>
      <p:nvGrpSpPr>
        <p:cNvPr id="1" name=""/>
        <p:cNvGrpSpPr/>
        <p:nvPr/>
      </p:nvGrpSpPr>
      <p:grpSpPr>
        <a:xfrm>
          <a:off x="0" y="0"/>
          <a:ext cx="0" cy="0"/>
          <a:chOff x="0" y="0"/>
          <a:chExt cx="0" cy="0"/>
        </a:xfrm>
      </p:grpSpPr>
      <p:pic>
        <p:nvPicPr>
          <p:cNvPr id="2" name="Espace réservé pour une image  4">
            <a:extLst>
              <a:ext uri="{FF2B5EF4-FFF2-40B4-BE49-F238E27FC236}">
                <a16:creationId xmlns:a16="http://schemas.microsoft.com/office/drawing/2014/main" id="{685988A2-E4CE-84FF-34F6-F160996761A4}"/>
              </a:ext>
            </a:extLst>
          </p:cNvPr>
          <p:cNvPicPr>
            <a:picLocks noChangeAspect="1" noChangeArrowheads="1"/>
          </p:cNvPicPr>
          <p:nvPr userDrawn="1"/>
        </p:nvPicPr>
        <p:blipFill rotWithShape="1">
          <a:blip r:embed="rId2"/>
          <a:srcRect l="29630" t="18953" r="13860" b="-1"/>
          <a:stretch/>
        </p:blipFill>
        <p:spPr bwMode="auto">
          <a:xfrm>
            <a:off x="6802727" y="0"/>
            <a:ext cx="235215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692B20E9-A307-86F6-3715-A0E1DF93ED35}"/>
              </a:ext>
            </a:extLst>
          </p:cNvPr>
          <p:cNvSpPr>
            <a:spLocks noGrp="1"/>
          </p:cNvSpPr>
          <p:nvPr>
            <p:ph type="dt" sz="half" idx="10"/>
          </p:nvPr>
        </p:nvSpPr>
        <p:spPr>
          <a:xfrm>
            <a:off x="4745327" y="4759242"/>
            <a:ext cx="2057400" cy="273844"/>
          </a:xfrm>
        </p:spPr>
        <p:txBody>
          <a:bodyPr/>
          <a:lstStyle>
            <a:lvl1pPr algn="r">
              <a:defRPr/>
            </a:lvl1pPr>
          </a:lstStyle>
          <a:p>
            <a:fld id="{396CA57B-EC3C-7C47-B62F-E5FE05471F55}" type="datetime1">
              <a:rPr lang="en-US" smtClean="0"/>
              <a:pPr/>
              <a:t>7/6/2026</a:t>
            </a:fld>
            <a:endParaRPr lang="en-US"/>
          </a:p>
        </p:txBody>
      </p:sp>
      <p:sp>
        <p:nvSpPr>
          <p:cNvPr id="6" name="TextBox 9">
            <a:extLst>
              <a:ext uri="{FF2B5EF4-FFF2-40B4-BE49-F238E27FC236}">
                <a16:creationId xmlns:a16="http://schemas.microsoft.com/office/drawing/2014/main" id="{83EBAAAB-46D7-9CED-6ECC-48FC39BD6A97}"/>
              </a:ext>
            </a:extLst>
          </p:cNvPr>
          <p:cNvSpPr txBox="1">
            <a:spLocks/>
          </p:cNvSpPr>
          <p:nvPr userDrawn="1"/>
        </p:nvSpPr>
        <p:spPr bwMode="auto">
          <a:xfrm>
            <a:off x="606801" y="1417439"/>
            <a:ext cx="6722269" cy="260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indent="-169863" defTabSz="684213">
              <a:defRPr>
                <a:solidFill>
                  <a:schemeClr val="tx1"/>
                </a:solidFill>
                <a:latin typeface="Century Gothic" panose="020B0502020202020204" pitchFamily="34" charset="0"/>
              </a:defRPr>
            </a:lvl1pPr>
            <a:lvl2pPr marL="742950" indent="-285750" defTabSz="684213">
              <a:defRPr>
                <a:solidFill>
                  <a:schemeClr val="tx1"/>
                </a:solidFill>
                <a:latin typeface="Century Gothic" panose="020B0502020202020204" pitchFamily="34" charset="0"/>
              </a:defRPr>
            </a:lvl2pPr>
            <a:lvl3pPr marL="1143000" indent="-228600" defTabSz="684213">
              <a:defRPr>
                <a:solidFill>
                  <a:schemeClr val="tx1"/>
                </a:solidFill>
                <a:latin typeface="Century Gothic" panose="020B0502020202020204" pitchFamily="34" charset="0"/>
              </a:defRPr>
            </a:lvl3pPr>
            <a:lvl4pPr marL="1600200" indent="-228600" defTabSz="684213">
              <a:defRPr>
                <a:solidFill>
                  <a:schemeClr val="tx1"/>
                </a:solidFill>
                <a:latin typeface="Century Gothic" panose="020B0502020202020204" pitchFamily="34" charset="0"/>
              </a:defRPr>
            </a:lvl4pPr>
            <a:lvl5pPr marL="2057400" indent="-228600" defTabSz="684213">
              <a:defRPr>
                <a:solidFill>
                  <a:schemeClr val="tx1"/>
                </a:solidFill>
                <a:latin typeface="Century Gothic" panose="020B0502020202020204" pitchFamily="34" charset="0"/>
              </a:defRPr>
            </a:lvl5pPr>
            <a:lvl6pPr marL="2514600" indent="-228600" defTabSz="684213" fontAlgn="base">
              <a:spcBef>
                <a:spcPct val="0"/>
              </a:spcBef>
              <a:spcAft>
                <a:spcPct val="0"/>
              </a:spcAft>
              <a:defRPr>
                <a:solidFill>
                  <a:schemeClr val="tx1"/>
                </a:solidFill>
                <a:latin typeface="Century Gothic" panose="020B0502020202020204" pitchFamily="34" charset="0"/>
              </a:defRPr>
            </a:lvl6pPr>
            <a:lvl7pPr marL="2971800" indent="-228600" defTabSz="684213" fontAlgn="base">
              <a:spcBef>
                <a:spcPct val="0"/>
              </a:spcBef>
              <a:spcAft>
                <a:spcPct val="0"/>
              </a:spcAft>
              <a:defRPr>
                <a:solidFill>
                  <a:schemeClr val="tx1"/>
                </a:solidFill>
                <a:latin typeface="Century Gothic" panose="020B0502020202020204" pitchFamily="34" charset="0"/>
              </a:defRPr>
            </a:lvl7pPr>
            <a:lvl8pPr marL="3429000" indent="-228600" defTabSz="684213" fontAlgn="base">
              <a:spcBef>
                <a:spcPct val="0"/>
              </a:spcBef>
              <a:spcAft>
                <a:spcPct val="0"/>
              </a:spcAft>
              <a:defRPr>
                <a:solidFill>
                  <a:schemeClr val="tx1"/>
                </a:solidFill>
                <a:latin typeface="Century Gothic" panose="020B0502020202020204" pitchFamily="34" charset="0"/>
              </a:defRPr>
            </a:lvl8pPr>
            <a:lvl9pPr marL="3886200" indent="-228600" defTabSz="684213" fontAlgn="base">
              <a:spcBef>
                <a:spcPct val="0"/>
              </a:spcBef>
              <a:spcAft>
                <a:spcPct val="0"/>
              </a:spcAft>
              <a:defRPr>
                <a:solidFill>
                  <a:schemeClr val="tx1"/>
                </a:solidFill>
                <a:latin typeface="Century Gothic" panose="020B0502020202020204" pitchFamily="34" charset="0"/>
              </a:defRPr>
            </a:lvl9pPr>
          </a:lstStyle>
          <a:p>
            <a:pPr marL="171450" indent="-171450" eaLnBrk="1" hangingPunct="1">
              <a:spcAft>
                <a:spcPts val="900"/>
              </a:spcAft>
              <a:buClr>
                <a:srgbClr val="E40032"/>
              </a:buClr>
              <a:buFont typeface="Arial" panose="020B0604020202020204" pitchFamily="34" charset="0"/>
              <a:buChar char="•"/>
            </a:pPr>
            <a:r>
              <a:rPr lang="en-US" altLang="en-US" sz="1800" dirty="0">
                <a:solidFill>
                  <a:srgbClr val="63544A"/>
                </a:solidFill>
              </a:rPr>
              <a:t>323-bed acute care hospital</a:t>
            </a:r>
          </a:p>
          <a:p>
            <a:pPr marL="171450" indent="-171450" eaLnBrk="1" hangingPunct="1">
              <a:spcAft>
                <a:spcPts val="900"/>
              </a:spcAft>
              <a:buClr>
                <a:srgbClr val="E40032"/>
              </a:buClr>
              <a:buFont typeface="Arial" panose="020B0604020202020204" pitchFamily="34" charset="0"/>
              <a:buChar char="•"/>
            </a:pPr>
            <a:r>
              <a:rPr lang="en-US" altLang="en-US" sz="1800" dirty="0">
                <a:solidFill>
                  <a:srgbClr val="63544A"/>
                </a:solidFill>
              </a:rPr>
              <a:t>30+ outpatient locations</a:t>
            </a:r>
          </a:p>
          <a:p>
            <a:pPr marL="171450" indent="-171450" eaLnBrk="1" hangingPunct="1">
              <a:spcAft>
                <a:spcPts val="900"/>
              </a:spcAft>
              <a:buClr>
                <a:srgbClr val="E40032"/>
              </a:buClr>
              <a:buFont typeface="Arial" panose="020B0604020202020204" pitchFamily="34" charset="0"/>
              <a:buChar char="•"/>
            </a:pPr>
            <a:r>
              <a:rPr lang="en-US" altLang="en-US" sz="1800" dirty="0">
                <a:solidFill>
                  <a:srgbClr val="63544A"/>
                </a:solidFill>
              </a:rPr>
              <a:t>Level I pediatric trauma center serving three states</a:t>
            </a:r>
          </a:p>
          <a:p>
            <a:pPr marL="171450" indent="-171450" eaLnBrk="1" hangingPunct="1">
              <a:spcAft>
                <a:spcPts val="900"/>
              </a:spcAft>
              <a:buClr>
                <a:srgbClr val="E40032"/>
              </a:buClr>
              <a:buFont typeface="Arial" panose="020B0604020202020204" pitchFamily="34" charset="0"/>
              <a:buChar char="•"/>
            </a:pPr>
            <a:r>
              <a:rPr lang="en-US" sz="1800" b="0" i="0" dirty="0">
                <a:solidFill>
                  <a:srgbClr val="63544A"/>
                </a:solidFill>
                <a:effectLst/>
                <a:latin typeface="Century Gothic" panose="020B0502020202020204" pitchFamily="34" charset="0"/>
              </a:rPr>
              <a:t>Ranked as a top pediatric hospital in the nation </a:t>
            </a:r>
            <a:br>
              <a:rPr lang="en-US" sz="1800" b="0" i="0" dirty="0">
                <a:solidFill>
                  <a:srgbClr val="63544A"/>
                </a:solidFill>
                <a:effectLst/>
                <a:latin typeface="Century Gothic" panose="020B0502020202020204" pitchFamily="34" charset="0"/>
              </a:rPr>
            </a:br>
            <a:r>
              <a:rPr lang="en-US" sz="1800" b="0" i="0" dirty="0">
                <a:solidFill>
                  <a:srgbClr val="63544A"/>
                </a:solidFill>
                <a:effectLst/>
                <a:latin typeface="Century Gothic" panose="020B0502020202020204" pitchFamily="34" charset="0"/>
              </a:rPr>
              <a:t>by U.S. News &amp; World Report</a:t>
            </a:r>
          </a:p>
          <a:p>
            <a:pPr marL="171450" indent="-171450" eaLnBrk="1" hangingPunct="1">
              <a:spcAft>
                <a:spcPts val="900"/>
              </a:spcAft>
              <a:buClr>
                <a:srgbClr val="E40032"/>
              </a:buClr>
              <a:buFont typeface="Arial" panose="020B0604020202020204" pitchFamily="34" charset="0"/>
              <a:buChar char="•"/>
            </a:pPr>
            <a:r>
              <a:rPr lang="en-US" altLang="en-US" sz="1800" dirty="0">
                <a:solidFill>
                  <a:srgbClr val="63544A"/>
                </a:solidFill>
              </a:rPr>
              <a:t>Critical care air and ground transport program</a:t>
            </a:r>
          </a:p>
          <a:p>
            <a:pPr marL="171450" indent="-171450" eaLnBrk="1" hangingPunct="1">
              <a:spcAft>
                <a:spcPts val="900"/>
              </a:spcAft>
              <a:buClr>
                <a:srgbClr val="E40032"/>
              </a:buClr>
              <a:buFont typeface="Arial" panose="020B0604020202020204" pitchFamily="34" charset="0"/>
              <a:buChar char="•"/>
            </a:pPr>
            <a:r>
              <a:rPr lang="en-US" altLang="en-US" sz="1800" dirty="0">
                <a:solidFill>
                  <a:srgbClr val="63544A"/>
                </a:solidFill>
              </a:rPr>
              <a:t>7</a:t>
            </a:r>
            <a:r>
              <a:rPr lang="en-US" altLang="en-US" sz="1800" baseline="30000" dirty="0">
                <a:solidFill>
                  <a:srgbClr val="63544A"/>
                </a:solidFill>
              </a:rPr>
              <a:t>th</a:t>
            </a:r>
            <a:r>
              <a:rPr lang="en-US" altLang="en-US" sz="1800" dirty="0">
                <a:solidFill>
                  <a:srgbClr val="63544A"/>
                </a:solidFill>
              </a:rPr>
              <a:t> nationally for NIH pediatric research funding</a:t>
            </a:r>
          </a:p>
        </p:txBody>
      </p:sp>
      <p:sp>
        <p:nvSpPr>
          <p:cNvPr id="8" name="Freeform: Shape 22">
            <a:extLst>
              <a:ext uri="{FF2B5EF4-FFF2-40B4-BE49-F238E27FC236}">
                <a16:creationId xmlns:a16="http://schemas.microsoft.com/office/drawing/2014/main" id="{7969825C-AA06-AE15-0E3A-E96636D58D17}"/>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dirty="0">
              <a:latin typeface="Century Gothic" panose="020B0502020202020204" pitchFamily="34" charset="0"/>
            </a:endParaRPr>
          </a:p>
        </p:txBody>
      </p:sp>
      <p:sp>
        <p:nvSpPr>
          <p:cNvPr id="5" name="TextBox 4">
            <a:extLst>
              <a:ext uri="{FF2B5EF4-FFF2-40B4-BE49-F238E27FC236}">
                <a16:creationId xmlns:a16="http://schemas.microsoft.com/office/drawing/2014/main" id="{51120651-D70A-CB8B-4DB4-71C1C92CF09E}"/>
              </a:ext>
            </a:extLst>
          </p:cNvPr>
          <p:cNvSpPr txBox="1">
            <a:spLocks/>
          </p:cNvSpPr>
          <p:nvPr userDrawn="1"/>
        </p:nvSpPr>
        <p:spPr>
          <a:xfrm>
            <a:off x="606802" y="425601"/>
            <a:ext cx="8114849" cy="553998"/>
          </a:xfrm>
          <a:prstGeom prst="rect">
            <a:avLst/>
          </a:prstGeom>
          <a:noFill/>
        </p:spPr>
        <p:txBody>
          <a:bodyPr wrap="square" rtlCol="0">
            <a:spAutoFit/>
          </a:bodyPr>
          <a:lstStyle/>
          <a:p>
            <a:r>
              <a:rPr lang="en-US" sz="3000" spc="-75" baseline="0" dirty="0">
                <a:latin typeface="Century Gothic" panose="020B0502020202020204" pitchFamily="34" charset="0"/>
              </a:rPr>
              <a:t>Children’s National Hospital</a:t>
            </a:r>
          </a:p>
        </p:txBody>
      </p:sp>
      <p:sp>
        <p:nvSpPr>
          <p:cNvPr id="7" name="TextBox 6">
            <a:extLst>
              <a:ext uri="{FF2B5EF4-FFF2-40B4-BE49-F238E27FC236}">
                <a16:creationId xmlns:a16="http://schemas.microsoft.com/office/drawing/2014/main" id="{626B4698-1B51-A771-801D-723E2D5E77D3}"/>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lumMod val="50000"/>
                  </a:schemeClr>
                </a:solidFill>
                <a:effectLst/>
              </a:rPr>
              <a:t>CHILDREN’S NATIONAL HOSPITAL</a:t>
            </a:r>
          </a:p>
        </p:txBody>
      </p:sp>
      <p:sp>
        <p:nvSpPr>
          <p:cNvPr id="4" name="TextBox 3">
            <a:extLst>
              <a:ext uri="{FF2B5EF4-FFF2-40B4-BE49-F238E27FC236}">
                <a16:creationId xmlns:a16="http://schemas.microsoft.com/office/drawing/2014/main" id="{8037F9F8-2D95-0CDB-253F-86375AC17679}"/>
              </a:ext>
            </a:extLst>
          </p:cNvPr>
          <p:cNvSpPr txBox="1"/>
          <p:nvPr userDrawn="1"/>
        </p:nvSpPr>
        <p:spPr>
          <a:xfrm>
            <a:off x="628650" y="4526280"/>
            <a:ext cx="5488098" cy="196208"/>
          </a:xfrm>
          <a:prstGeom prst="rect">
            <a:avLst/>
          </a:prstGeom>
          <a:noFill/>
        </p:spPr>
        <p:txBody>
          <a:bodyPr wrap="square" rtlCol="0">
            <a:spAutoFit/>
          </a:bodyPr>
          <a:lstStyle/>
          <a:p>
            <a:r>
              <a:rPr lang="en-US" sz="675" i="1" dirty="0"/>
              <a:t>Source: Fast facts-at-a-glance, Children’s National Hospital 2023</a:t>
            </a:r>
          </a:p>
        </p:txBody>
      </p:sp>
    </p:spTree>
    <p:extLst>
      <p:ext uri="{BB962C8B-B14F-4D97-AF65-F5344CB8AC3E}">
        <p14:creationId xmlns:p14="http://schemas.microsoft.com/office/powerpoint/2010/main" val="31375444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Hospital Stats_Icon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92B20E9-A307-86F6-3715-A0E1DF93ED35}"/>
              </a:ext>
            </a:extLst>
          </p:cNvPr>
          <p:cNvSpPr>
            <a:spLocks noGrp="1"/>
          </p:cNvSpPr>
          <p:nvPr>
            <p:ph type="dt" sz="half" idx="10"/>
          </p:nvPr>
        </p:nvSpPr>
        <p:spPr>
          <a:xfrm>
            <a:off x="5431748" y="4759242"/>
            <a:ext cx="2057400" cy="273844"/>
          </a:xfrm>
        </p:spPr>
        <p:txBody>
          <a:bodyPr/>
          <a:lstStyle>
            <a:lvl1pPr algn="r">
              <a:defRPr/>
            </a:lvl1pPr>
          </a:lstStyle>
          <a:p>
            <a:fld id="{2199640B-5FE4-774E-BDB4-7387265A743E}" type="datetime1">
              <a:rPr lang="en-US" smtClean="0"/>
              <a:pPr/>
              <a:t>7/6/2026</a:t>
            </a:fld>
            <a:endParaRPr lang="en-US"/>
          </a:p>
        </p:txBody>
      </p:sp>
      <p:sp>
        <p:nvSpPr>
          <p:cNvPr id="8" name="object 39">
            <a:extLst>
              <a:ext uri="{FF2B5EF4-FFF2-40B4-BE49-F238E27FC236}">
                <a16:creationId xmlns:a16="http://schemas.microsoft.com/office/drawing/2014/main" id="{54566E2D-34FB-BCA9-6F7C-9DC5C7AD4185}"/>
              </a:ext>
            </a:extLst>
          </p:cNvPr>
          <p:cNvSpPr txBox="1"/>
          <p:nvPr userDrawn="1"/>
        </p:nvSpPr>
        <p:spPr>
          <a:xfrm>
            <a:off x="4330420" y="1832372"/>
            <a:ext cx="1427559" cy="471283"/>
          </a:xfrm>
          <a:prstGeom prst="rect">
            <a:avLst/>
          </a:prstGeom>
        </p:spPr>
        <p:txBody>
          <a:bodyPr lIns="0" tIns="9525" rIns="0" bIns="0">
            <a:spAutoFit/>
          </a:bodyPr>
          <a:lstStyle/>
          <a:p>
            <a:pPr marL="151448" eaLnBrk="1" fontAlgn="auto" hangingPunct="1">
              <a:spcBef>
                <a:spcPts val="75"/>
              </a:spcBef>
              <a:spcAft>
                <a:spcPts val="0"/>
              </a:spcAft>
              <a:defRPr/>
            </a:pPr>
            <a:r>
              <a:rPr lang="en-US" sz="1500" b="1" spc="38" dirty="0">
                <a:solidFill>
                  <a:srgbClr val="E0051D"/>
                </a:solidFill>
                <a:latin typeface="Century Gothic" panose="020B0502020202020204" pitchFamily="34" charset="0"/>
                <a:cs typeface="Sharp Sans Display No1"/>
              </a:rPr>
              <a:t>8,800+</a:t>
            </a:r>
            <a:r>
              <a:rPr lang="en-US" sz="1500" b="1" spc="19" dirty="0">
                <a:solidFill>
                  <a:srgbClr val="E0051D"/>
                </a:solidFill>
                <a:latin typeface="Century Gothic" panose="020B0502020202020204" pitchFamily="34" charset="0"/>
                <a:cs typeface="Sharp Sans Display No1"/>
              </a:rPr>
              <a:t> </a:t>
            </a:r>
            <a:r>
              <a:rPr lang="en-US" sz="1500" dirty="0">
                <a:solidFill>
                  <a:srgbClr val="5F5252"/>
                </a:solidFill>
                <a:latin typeface="Century Gothic" panose="020B0502020202020204" pitchFamily="34" charset="0"/>
                <a:cs typeface="Sharp Sans Display No1"/>
              </a:rPr>
              <a:t>Employees</a:t>
            </a:r>
            <a:endParaRPr sz="1500" dirty="0">
              <a:solidFill>
                <a:srgbClr val="5F5252"/>
              </a:solidFill>
              <a:latin typeface="Century Gothic" panose="020B0502020202020204" pitchFamily="34" charset="0"/>
              <a:cs typeface="Sharp Sans Display No1"/>
            </a:endParaRPr>
          </a:p>
        </p:txBody>
      </p:sp>
      <p:pic>
        <p:nvPicPr>
          <p:cNvPr id="9" name="Picture 12">
            <a:extLst>
              <a:ext uri="{FF2B5EF4-FFF2-40B4-BE49-F238E27FC236}">
                <a16:creationId xmlns:a16="http://schemas.microsoft.com/office/drawing/2014/main" id="{3CF49F67-17EE-8120-18CA-DCF9D1AD32E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87458" y="1708548"/>
            <a:ext cx="734615" cy="73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ject 39">
            <a:extLst>
              <a:ext uri="{FF2B5EF4-FFF2-40B4-BE49-F238E27FC236}">
                <a16:creationId xmlns:a16="http://schemas.microsoft.com/office/drawing/2014/main" id="{9950B444-6CE1-ADD1-7B27-0DC15F9D62A0}"/>
              </a:ext>
            </a:extLst>
          </p:cNvPr>
          <p:cNvSpPr txBox="1"/>
          <p:nvPr userDrawn="1"/>
        </p:nvSpPr>
        <p:spPr>
          <a:xfrm>
            <a:off x="6713935" y="1732620"/>
            <a:ext cx="2162937" cy="714939"/>
          </a:xfrm>
          <a:prstGeom prst="rect">
            <a:avLst/>
          </a:prstGeom>
        </p:spPr>
        <p:txBody>
          <a:bodyPr wrap="square" lIns="0" tIns="9525" rIns="0" bIns="0">
            <a:spAutoFit/>
          </a:bodyPr>
          <a:lstStyle/>
          <a:p>
            <a:pPr marL="151448" eaLnBrk="1" fontAlgn="auto" hangingPunct="1">
              <a:spcBef>
                <a:spcPts val="75"/>
              </a:spcBef>
              <a:spcAft>
                <a:spcPts val="0"/>
              </a:spcAft>
              <a:defRPr/>
            </a:pPr>
            <a:r>
              <a:rPr lang="en-US" sz="1500" spc="38" dirty="0">
                <a:solidFill>
                  <a:srgbClr val="5F5252"/>
                </a:solidFill>
                <a:latin typeface="Century Gothic" panose="020B0502020202020204" pitchFamily="34" charset="0"/>
                <a:cs typeface="Sharp Sans Display No1"/>
              </a:rPr>
              <a:t>Contribute nearly </a:t>
            </a:r>
          </a:p>
          <a:p>
            <a:pPr marL="151448" eaLnBrk="1" fontAlgn="auto" hangingPunct="1">
              <a:spcBef>
                <a:spcPts val="75"/>
              </a:spcBef>
              <a:spcAft>
                <a:spcPts val="0"/>
              </a:spcAft>
              <a:defRPr/>
            </a:pPr>
            <a:r>
              <a:rPr lang="en-US" sz="1500" b="1" spc="38" dirty="0">
                <a:solidFill>
                  <a:srgbClr val="E0051D"/>
                </a:solidFill>
                <a:latin typeface="Century Gothic" panose="020B0502020202020204" pitchFamily="34" charset="0"/>
                <a:cs typeface="Sharp Sans Display No1"/>
              </a:rPr>
              <a:t>$2</a:t>
            </a:r>
            <a:r>
              <a:rPr lang="en-US" sz="1500" b="1" spc="-113" dirty="0">
                <a:solidFill>
                  <a:srgbClr val="E0051D"/>
                </a:solidFill>
                <a:latin typeface="Century Gothic" panose="020B0502020202020204" pitchFamily="34" charset="0"/>
                <a:cs typeface="Sharp Sans Display No1"/>
              </a:rPr>
              <a:t>11</a:t>
            </a:r>
            <a:r>
              <a:rPr lang="en-US" sz="1500" b="1" spc="38" dirty="0">
                <a:solidFill>
                  <a:srgbClr val="E0051D"/>
                </a:solidFill>
                <a:latin typeface="Century Gothic" panose="020B0502020202020204" pitchFamily="34" charset="0"/>
                <a:cs typeface="Sharp Sans Display No1"/>
              </a:rPr>
              <a:t> Million</a:t>
            </a:r>
            <a:r>
              <a:rPr lang="en-US" sz="1500" b="1" spc="19" dirty="0">
                <a:solidFill>
                  <a:srgbClr val="E0051D"/>
                </a:solidFill>
                <a:latin typeface="Century Gothic" panose="020B0502020202020204" pitchFamily="34" charset="0"/>
                <a:cs typeface="Sharp Sans Display No1"/>
              </a:rPr>
              <a:t> </a:t>
            </a:r>
            <a:br>
              <a:rPr lang="en-US" sz="1500" b="1" spc="19" dirty="0">
                <a:solidFill>
                  <a:srgbClr val="000000"/>
                </a:solidFill>
                <a:latin typeface="Century Gothic" panose="020B0502020202020204" pitchFamily="34" charset="0"/>
                <a:cs typeface="Sharp Sans Display No1"/>
              </a:rPr>
            </a:br>
            <a:r>
              <a:rPr lang="en-US" sz="1500" dirty="0">
                <a:solidFill>
                  <a:srgbClr val="5F5252"/>
                </a:solidFill>
                <a:latin typeface="Century Gothic" panose="020B0502020202020204" pitchFamily="34" charset="0"/>
                <a:cs typeface="Sharp Sans Display No1"/>
              </a:rPr>
              <a:t>in community benefit</a:t>
            </a:r>
            <a:endParaRPr sz="1500" dirty="0">
              <a:solidFill>
                <a:srgbClr val="5F5252"/>
              </a:solidFill>
              <a:latin typeface="Century Gothic" panose="020B0502020202020204" pitchFamily="34" charset="0"/>
              <a:cs typeface="Sharp Sans Display No1"/>
            </a:endParaRPr>
          </a:p>
        </p:txBody>
      </p:sp>
      <p:pic>
        <p:nvPicPr>
          <p:cNvPr id="11" name="Picture 13">
            <a:extLst>
              <a:ext uri="{FF2B5EF4-FFF2-40B4-BE49-F238E27FC236}">
                <a16:creationId xmlns:a16="http://schemas.microsoft.com/office/drawing/2014/main" id="{BB6C08BC-4DAF-C478-51CC-7471C87EF8F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07250" y="1708548"/>
            <a:ext cx="602456" cy="60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39">
            <a:extLst>
              <a:ext uri="{FF2B5EF4-FFF2-40B4-BE49-F238E27FC236}">
                <a16:creationId xmlns:a16="http://schemas.microsoft.com/office/drawing/2014/main" id="{95B28D83-52A9-1956-A347-79F3E98F707A}"/>
              </a:ext>
            </a:extLst>
          </p:cNvPr>
          <p:cNvSpPr txBox="1"/>
          <p:nvPr userDrawn="1"/>
        </p:nvSpPr>
        <p:spPr>
          <a:xfrm>
            <a:off x="1565242" y="1728788"/>
            <a:ext cx="1862138" cy="702115"/>
          </a:xfrm>
          <a:prstGeom prst="rect">
            <a:avLst/>
          </a:prstGeom>
        </p:spPr>
        <p:txBody>
          <a:bodyPr lIns="0" tIns="9525" rIns="0" bIns="0">
            <a:spAutoFit/>
          </a:bodyPr>
          <a:lstStyle/>
          <a:p>
            <a:pPr marL="151448" eaLnBrk="1" fontAlgn="auto" hangingPunct="1">
              <a:spcBef>
                <a:spcPts val="75"/>
              </a:spcBef>
              <a:spcAft>
                <a:spcPts val="0"/>
              </a:spcAft>
              <a:defRPr/>
            </a:pPr>
            <a:r>
              <a:rPr lang="en-US" sz="1500" b="1" spc="38" dirty="0">
                <a:solidFill>
                  <a:srgbClr val="E0051D"/>
                </a:solidFill>
                <a:latin typeface="Century Gothic" panose="020B0502020202020204" pitchFamily="34" charset="0"/>
                <a:cs typeface="Sharp Sans Display No1"/>
              </a:rPr>
              <a:t>253,450</a:t>
            </a:r>
            <a:br>
              <a:rPr lang="en-US" sz="1500" b="1" spc="19" dirty="0">
                <a:solidFill>
                  <a:srgbClr val="000000"/>
                </a:solidFill>
                <a:latin typeface="Century Gothic" panose="020B0502020202020204" pitchFamily="34" charset="0"/>
                <a:cs typeface="Sharp Sans Display No1"/>
              </a:rPr>
            </a:br>
            <a:r>
              <a:rPr lang="en-US" sz="1500" spc="0" dirty="0">
                <a:solidFill>
                  <a:srgbClr val="5F5252"/>
                </a:solidFill>
                <a:latin typeface="Century Gothic" panose="020B0502020202020204" pitchFamily="34" charset="0"/>
                <a:cs typeface="Sharp Sans Display No1"/>
              </a:rPr>
              <a:t>Unique patients </a:t>
            </a:r>
            <a:br>
              <a:rPr lang="en-US" sz="1500" dirty="0">
                <a:solidFill>
                  <a:srgbClr val="5F5252"/>
                </a:solidFill>
                <a:latin typeface="Century Gothic" panose="020B0502020202020204" pitchFamily="34" charset="0"/>
                <a:cs typeface="Sharp Sans Display No1"/>
              </a:rPr>
            </a:br>
            <a:r>
              <a:rPr lang="en-US" sz="1500" dirty="0">
                <a:solidFill>
                  <a:srgbClr val="5F5252"/>
                </a:solidFill>
                <a:latin typeface="Century Gothic" panose="020B0502020202020204" pitchFamily="34" charset="0"/>
                <a:cs typeface="Sharp Sans Display No1"/>
              </a:rPr>
              <a:t>in 2023</a:t>
            </a:r>
            <a:endParaRPr sz="1500" dirty="0">
              <a:solidFill>
                <a:srgbClr val="5F5252"/>
              </a:solidFill>
              <a:latin typeface="Century Gothic" panose="020B0502020202020204" pitchFamily="34" charset="0"/>
              <a:cs typeface="Sharp Sans Display No1"/>
            </a:endParaRPr>
          </a:p>
        </p:txBody>
      </p:sp>
      <p:pic>
        <p:nvPicPr>
          <p:cNvPr id="13" name="Picture 18">
            <a:extLst>
              <a:ext uri="{FF2B5EF4-FFF2-40B4-BE49-F238E27FC236}">
                <a16:creationId xmlns:a16="http://schemas.microsoft.com/office/drawing/2014/main" id="{05D10CAC-F58D-0535-2667-DD8903A4A2E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5852" y="1708548"/>
            <a:ext cx="735806" cy="73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5">
            <a:extLst>
              <a:ext uri="{FF2B5EF4-FFF2-40B4-BE49-F238E27FC236}">
                <a16:creationId xmlns:a16="http://schemas.microsoft.com/office/drawing/2014/main" id="{98A58233-7367-14BC-515B-F108A7B85A6D}"/>
              </a:ext>
            </a:extLst>
          </p:cNvPr>
          <p:cNvSpPr txBox="1">
            <a:spLocks noChangeArrowheads="1"/>
          </p:cNvSpPr>
          <p:nvPr userDrawn="1"/>
        </p:nvSpPr>
        <p:spPr bwMode="auto">
          <a:xfrm>
            <a:off x="3024304" y="3190875"/>
            <a:ext cx="119776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1500" b="1" spc="15" baseline="0" dirty="0">
                <a:solidFill>
                  <a:srgbClr val="E0051D"/>
                </a:solidFill>
                <a:latin typeface="Century Gothic" panose="020B0502020202020204" pitchFamily="34" charset="0"/>
              </a:rPr>
              <a:t>842</a:t>
            </a:r>
            <a:r>
              <a:rPr lang="en-US" altLang="en-US" sz="1500" b="1" dirty="0">
                <a:solidFill>
                  <a:srgbClr val="000000"/>
                </a:solidFill>
                <a:latin typeface="Century Gothic" panose="020B0502020202020204" pitchFamily="34" charset="0"/>
              </a:rPr>
              <a:t> </a:t>
            </a:r>
            <a:br>
              <a:rPr lang="en-US" altLang="en-US" sz="1500" b="1" dirty="0">
                <a:solidFill>
                  <a:srgbClr val="000000"/>
                </a:solidFill>
                <a:latin typeface="Century Gothic" panose="020B0502020202020204" pitchFamily="34" charset="0"/>
              </a:rPr>
            </a:br>
            <a:r>
              <a:rPr lang="en-US" altLang="en-US" sz="1500" dirty="0">
                <a:solidFill>
                  <a:srgbClr val="5F5252"/>
                </a:solidFill>
                <a:latin typeface="Century Gothic" panose="020B0502020202020204" pitchFamily="34" charset="0"/>
              </a:rPr>
              <a:t>Physicians</a:t>
            </a:r>
          </a:p>
        </p:txBody>
      </p:sp>
      <p:pic>
        <p:nvPicPr>
          <p:cNvPr id="15" name="Picture 19">
            <a:extLst>
              <a:ext uri="{FF2B5EF4-FFF2-40B4-BE49-F238E27FC236}">
                <a16:creationId xmlns:a16="http://schemas.microsoft.com/office/drawing/2014/main" id="{8A7808AE-42BC-009F-8905-EB2060101A8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37301" y="3063479"/>
            <a:ext cx="664369" cy="66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21">
            <a:extLst>
              <a:ext uri="{FF2B5EF4-FFF2-40B4-BE49-F238E27FC236}">
                <a16:creationId xmlns:a16="http://schemas.microsoft.com/office/drawing/2014/main" id="{22875ADC-5612-45BB-0A63-31EF551A059F}"/>
              </a:ext>
            </a:extLst>
          </p:cNvPr>
          <p:cNvSpPr txBox="1">
            <a:spLocks noChangeArrowheads="1"/>
          </p:cNvSpPr>
          <p:nvPr userDrawn="1"/>
        </p:nvSpPr>
        <p:spPr bwMode="auto">
          <a:xfrm>
            <a:off x="6007249" y="3190875"/>
            <a:ext cx="10334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1500" b="1" spc="-113" dirty="0">
                <a:solidFill>
                  <a:srgbClr val="E0051D"/>
                </a:solidFill>
                <a:latin typeface="Century Gothic" panose="020B0502020202020204" pitchFamily="34" charset="0"/>
              </a:rPr>
              <a:t>1,</a:t>
            </a:r>
            <a:r>
              <a:rPr lang="en-US" altLang="en-US" sz="1500" b="1" dirty="0">
                <a:solidFill>
                  <a:srgbClr val="E0051D"/>
                </a:solidFill>
                <a:latin typeface="Century Gothic" panose="020B0502020202020204" pitchFamily="34" charset="0"/>
              </a:rPr>
              <a:t>900+ </a:t>
            </a:r>
            <a:br>
              <a:rPr lang="en-US" altLang="en-US" sz="1500" b="1" dirty="0">
                <a:solidFill>
                  <a:srgbClr val="000000"/>
                </a:solidFill>
                <a:latin typeface="Century Gothic" panose="020B0502020202020204" pitchFamily="34" charset="0"/>
              </a:rPr>
            </a:br>
            <a:r>
              <a:rPr lang="en-US" altLang="en-US" sz="1500" dirty="0">
                <a:solidFill>
                  <a:srgbClr val="5F5252"/>
                </a:solidFill>
                <a:latin typeface="Century Gothic" panose="020B0502020202020204" pitchFamily="34" charset="0"/>
              </a:rPr>
              <a:t>Nurses</a:t>
            </a:r>
          </a:p>
        </p:txBody>
      </p:sp>
      <p:pic>
        <p:nvPicPr>
          <p:cNvPr id="19" name="Picture 21">
            <a:extLst>
              <a:ext uri="{FF2B5EF4-FFF2-40B4-BE49-F238E27FC236}">
                <a16:creationId xmlns:a16="http://schemas.microsoft.com/office/drawing/2014/main" id="{A017AA0A-1550-7518-F6D8-253FF02F3B9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189291" y="3063479"/>
            <a:ext cx="664369" cy="66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Shape 22">
            <a:extLst>
              <a:ext uri="{FF2B5EF4-FFF2-40B4-BE49-F238E27FC236}">
                <a16:creationId xmlns:a16="http://schemas.microsoft.com/office/drawing/2014/main" id="{2DF7CD91-01B0-CB92-26AF-EDE6F35EFB42}"/>
              </a:ext>
            </a:extLst>
          </p:cNvPr>
          <p:cNvSpPr/>
          <p:nvPr userDrawn="1"/>
        </p:nvSpPr>
        <p:spPr>
          <a:xfrm>
            <a:off x="7650631" y="3859077"/>
            <a:ext cx="2286241" cy="228624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0" i="0" dirty="0">
              <a:latin typeface="Century Gothic" panose="020B0502020202020204" pitchFamily="34" charset="0"/>
            </a:endParaRPr>
          </a:p>
        </p:txBody>
      </p:sp>
      <p:sp>
        <p:nvSpPr>
          <p:cNvPr id="5" name="TextBox 4">
            <a:extLst>
              <a:ext uri="{FF2B5EF4-FFF2-40B4-BE49-F238E27FC236}">
                <a16:creationId xmlns:a16="http://schemas.microsoft.com/office/drawing/2014/main" id="{B5A7AFC9-633D-1C3D-86EA-732528B8BF25}"/>
              </a:ext>
            </a:extLst>
          </p:cNvPr>
          <p:cNvSpPr txBox="1">
            <a:spLocks/>
          </p:cNvSpPr>
          <p:nvPr userDrawn="1"/>
        </p:nvSpPr>
        <p:spPr>
          <a:xfrm>
            <a:off x="606802" y="425601"/>
            <a:ext cx="7939322" cy="553998"/>
          </a:xfrm>
          <a:prstGeom prst="rect">
            <a:avLst/>
          </a:prstGeom>
          <a:noFill/>
        </p:spPr>
        <p:txBody>
          <a:bodyPr wrap="square" rtlCol="0">
            <a:spAutoFit/>
          </a:bodyPr>
          <a:lstStyle/>
          <a:p>
            <a:pPr algn="ctr"/>
            <a:r>
              <a:rPr lang="en-US" sz="3000" spc="-75" baseline="0" dirty="0">
                <a:latin typeface="Century Gothic" panose="020B0502020202020204" pitchFamily="34" charset="0"/>
              </a:rPr>
              <a:t>We Care for the Nation’s Children</a:t>
            </a:r>
          </a:p>
        </p:txBody>
      </p:sp>
      <p:sp>
        <p:nvSpPr>
          <p:cNvPr id="20" name="TextBox 19">
            <a:extLst>
              <a:ext uri="{FF2B5EF4-FFF2-40B4-BE49-F238E27FC236}">
                <a16:creationId xmlns:a16="http://schemas.microsoft.com/office/drawing/2014/main" id="{568F78A7-8BCC-230B-9F0C-EEEAA24C5151}"/>
              </a:ext>
            </a:extLst>
          </p:cNvPr>
          <p:cNvSpPr txBox="1"/>
          <p:nvPr userDrawn="1"/>
        </p:nvSpPr>
        <p:spPr>
          <a:xfrm>
            <a:off x="628650" y="4800309"/>
            <a:ext cx="2879863" cy="207749"/>
          </a:xfrm>
          <a:prstGeom prst="rect">
            <a:avLst/>
          </a:prstGeom>
          <a:noFill/>
        </p:spPr>
        <p:txBody>
          <a:bodyPr wrap="square">
            <a:spAutoFit/>
          </a:bodyPr>
          <a:lstStyle/>
          <a:p>
            <a:r>
              <a:rPr lang="en-US" sz="750" dirty="0">
                <a:solidFill>
                  <a:schemeClr val="bg1">
                    <a:lumMod val="50000"/>
                  </a:schemeClr>
                </a:solidFill>
                <a:effectLst/>
              </a:rPr>
              <a:t>CHILDREN’S NATIONAL HOSPITAL</a:t>
            </a:r>
          </a:p>
        </p:txBody>
      </p:sp>
      <p:sp>
        <p:nvSpPr>
          <p:cNvPr id="2" name="TextBox 1">
            <a:extLst>
              <a:ext uri="{FF2B5EF4-FFF2-40B4-BE49-F238E27FC236}">
                <a16:creationId xmlns:a16="http://schemas.microsoft.com/office/drawing/2014/main" id="{AFDF83D4-6762-0451-B38E-6B6F1C0B8084}"/>
              </a:ext>
            </a:extLst>
          </p:cNvPr>
          <p:cNvSpPr txBox="1"/>
          <p:nvPr userDrawn="1"/>
        </p:nvSpPr>
        <p:spPr>
          <a:xfrm>
            <a:off x="628650" y="4526280"/>
            <a:ext cx="5488098" cy="196208"/>
          </a:xfrm>
          <a:prstGeom prst="rect">
            <a:avLst/>
          </a:prstGeom>
          <a:noFill/>
        </p:spPr>
        <p:txBody>
          <a:bodyPr wrap="square" rtlCol="0">
            <a:spAutoFit/>
          </a:bodyPr>
          <a:lstStyle/>
          <a:p>
            <a:r>
              <a:rPr lang="en-US" sz="675" i="1" dirty="0"/>
              <a:t>Source: Fast facts-at-a-glance, Children’s National Hospital 2023</a:t>
            </a:r>
          </a:p>
        </p:txBody>
      </p:sp>
    </p:spTree>
    <p:extLst>
      <p:ext uri="{BB962C8B-B14F-4D97-AF65-F5344CB8AC3E}">
        <p14:creationId xmlns:p14="http://schemas.microsoft.com/office/powerpoint/2010/main" val="2137329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15.png"/><Relationship Id="rId2" Type="http://schemas.openxmlformats.org/officeDocument/2006/relationships/slideLayout" Target="../slideLayouts/slideLayout41.xml"/><Relationship Id="rId16" Type="http://schemas.openxmlformats.org/officeDocument/2006/relationships/image" Target="../media/image14.jpe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5.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9.xml"/><Relationship Id="rId7" Type="http://schemas.openxmlformats.org/officeDocument/2006/relationships/image" Target="../media/image25.emf"/><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24.emf"/><Relationship Id="rId5" Type="http://schemas.openxmlformats.org/officeDocument/2006/relationships/theme" Target="../theme/theme7.xml"/><Relationship Id="rId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theme" Target="../theme/theme8.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8"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34" Type="http://schemas.openxmlformats.org/officeDocument/2006/relationships/slideLayout" Target="../slideLayouts/slideLayout136.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theme" Target="../theme/theme9.xml"/><Relationship Id="rId8"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7178040" y="4306826"/>
            <a:ext cx="1719072" cy="740979"/>
          </a:xfrm>
          <a:prstGeom prst="rect">
            <a:avLst/>
          </a:prstGeom>
          <a:noFill/>
        </p:spPr>
      </p:pic>
      <p:pic>
        <p:nvPicPr>
          <p:cNvPr id="8" name="Picture 2" descr="O:\MAC-SERVER\Jobs\CNM_Childrens_National_Medical_Center\12495-08_Collateral_Templates\PPT\Links\CN_Color_bar.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2" y="0"/>
            <a:ext cx="9144001" cy="171450"/>
          </a:xfrm>
          <a:prstGeom prst="rect">
            <a:avLst/>
          </a:prstGeom>
          <a:noFill/>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rgbClr val="7F6C68"/>
                </a:solidFill>
              </a:defRPr>
            </a:lvl1pPr>
          </a:lstStyle>
          <a:p>
            <a:r>
              <a:rPr lang="en-US" dirty="0"/>
              <a:t>December 19, 2013</a:t>
            </a:r>
          </a:p>
        </p:txBody>
      </p:sp>
      <p:sp>
        <p:nvSpPr>
          <p:cNvPr id="5" name="Footer Placeholder 4"/>
          <p:cNvSpPr>
            <a:spLocks noGrp="1"/>
          </p:cNvSpPr>
          <p:nvPr>
            <p:ph type="ftr" sz="quarter" idx="3"/>
          </p:nvPr>
        </p:nvSpPr>
        <p:spPr>
          <a:xfrm>
            <a:off x="2590800" y="4767264"/>
            <a:ext cx="2895600" cy="273844"/>
          </a:xfrm>
          <a:prstGeom prst="rect">
            <a:avLst/>
          </a:prstGeom>
        </p:spPr>
        <p:txBody>
          <a:bodyPr vert="horz" lIns="91440" tIns="45720" rIns="91440" bIns="45720" rtlCol="0" anchor="ctr"/>
          <a:lstStyle>
            <a:lvl1pPr algn="ctr">
              <a:defRPr sz="1200">
                <a:solidFill>
                  <a:srgbClr val="7F6C68"/>
                </a:solidFill>
              </a:defRPr>
            </a:lvl1pPr>
          </a:lstStyle>
          <a:p>
            <a:endParaRPr lang="en-US" dirty="0"/>
          </a:p>
        </p:txBody>
      </p:sp>
      <p:sp>
        <p:nvSpPr>
          <p:cNvPr id="6" name="Slide Number Placeholder 5"/>
          <p:cNvSpPr>
            <a:spLocks noGrp="1"/>
          </p:cNvSpPr>
          <p:nvPr>
            <p:ph type="sldNum" sz="quarter" idx="4"/>
          </p:nvPr>
        </p:nvSpPr>
        <p:spPr>
          <a:xfrm>
            <a:off x="5486400" y="4767264"/>
            <a:ext cx="1524000" cy="273844"/>
          </a:xfrm>
          <a:prstGeom prst="rect">
            <a:avLst/>
          </a:prstGeom>
        </p:spPr>
        <p:txBody>
          <a:bodyPr vert="horz" lIns="91440" tIns="45720" rIns="91440" bIns="45720" rtlCol="0" anchor="ctr"/>
          <a:lstStyle>
            <a:lvl1pPr algn="r">
              <a:defRPr sz="1200">
                <a:solidFill>
                  <a:srgbClr val="7F6C68"/>
                </a:solidFill>
              </a:defRPr>
            </a:lvl1pPr>
          </a:lstStyle>
          <a:p>
            <a:fld id="{7F61281D-9F8F-594E-B822-3F45196461E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1" r:id="rId4"/>
    <p:sldLayoutId id="2147483650" r:id="rId5"/>
    <p:sldLayoutId id="2147483652" r:id="rId6"/>
    <p:sldLayoutId id="2147483654" r:id="rId7"/>
    <p:sldLayoutId id="2147483655" r:id="rId8"/>
    <p:sldLayoutId id="2147483662" r:id="rId9"/>
    <p:sldLayoutId id="2147483663" r:id="rId10"/>
    <p:sldLayoutId id="2147483653" r:id="rId11"/>
    <p:sldLayoutId id="2147483656" r:id="rId12"/>
  </p:sldLayoutIdLst>
  <p:txStyles>
    <p:titleStyle>
      <a:lvl1pPr algn="l" defTabSz="457200" rtl="0" eaLnBrk="1" latinLnBrk="0" hangingPunct="1">
        <a:spcBef>
          <a:spcPct val="0"/>
        </a:spcBef>
        <a:buNone/>
        <a:defRPr sz="2800" b="0" i="0" kern="1200">
          <a:solidFill>
            <a:srgbClr val="FF0000"/>
          </a:solidFill>
          <a:latin typeface="Corbel"/>
          <a:ea typeface="+mj-ea"/>
          <a:cs typeface="Corbel"/>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Corbel"/>
          <a:ea typeface="+mn-ea"/>
          <a:cs typeface="Corbel"/>
        </a:defRPr>
      </a:lvl1pPr>
      <a:lvl2pPr marL="742950" indent="-285750" algn="l" defTabSz="457200" rtl="0" eaLnBrk="1" latinLnBrk="0" hangingPunct="1">
        <a:spcBef>
          <a:spcPct val="20000"/>
        </a:spcBef>
        <a:buFont typeface="Arial"/>
        <a:buChar char="–"/>
        <a:defRPr sz="2400" b="0" i="0" kern="1200">
          <a:solidFill>
            <a:schemeClr val="tx1"/>
          </a:solidFill>
          <a:latin typeface="Corbel"/>
          <a:ea typeface="+mn-ea"/>
          <a:cs typeface="Corbel"/>
        </a:defRPr>
      </a:lvl2pPr>
      <a:lvl3pPr marL="1143000" indent="-228600" algn="l" defTabSz="457200" rtl="0" eaLnBrk="1" latinLnBrk="0" hangingPunct="1">
        <a:spcBef>
          <a:spcPct val="20000"/>
        </a:spcBef>
        <a:buFont typeface="Arial"/>
        <a:buChar char="•"/>
        <a:defRPr sz="2000" b="0" i="0" kern="1200">
          <a:solidFill>
            <a:schemeClr val="tx1"/>
          </a:solidFill>
          <a:latin typeface="Corbel"/>
          <a:ea typeface="+mn-ea"/>
          <a:cs typeface="Corbel"/>
        </a:defRPr>
      </a:lvl3pPr>
      <a:lvl4pPr marL="1600200" indent="-228600" algn="l" defTabSz="457200" rtl="0" eaLnBrk="1" latinLnBrk="0" hangingPunct="1">
        <a:spcBef>
          <a:spcPct val="20000"/>
        </a:spcBef>
        <a:buFont typeface="Arial"/>
        <a:buChar char="–"/>
        <a:defRPr sz="1800" b="0" i="0" kern="1200">
          <a:solidFill>
            <a:schemeClr val="tx1"/>
          </a:solidFill>
          <a:latin typeface="Corbel"/>
          <a:ea typeface="+mn-ea"/>
          <a:cs typeface="Corbel"/>
        </a:defRPr>
      </a:lvl4pPr>
      <a:lvl5pPr marL="2057400" indent="-228600" algn="l" defTabSz="457200" rtl="0" eaLnBrk="1" latinLnBrk="0" hangingPunct="1">
        <a:spcBef>
          <a:spcPct val="20000"/>
        </a:spcBef>
        <a:buFont typeface="Arial"/>
        <a:buChar char="»"/>
        <a:defRPr sz="16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1400" b="0" i="0" kern="1200">
          <a:solidFill>
            <a:schemeClr val="tx1"/>
          </a:solidFill>
          <a:latin typeface="Corbel"/>
          <a:ea typeface="+mn-ea"/>
          <a:cs typeface="Corbel"/>
        </a:defRPr>
      </a:lvl6pPr>
      <a:lvl7pPr marL="2971800" indent="-228600" algn="l" defTabSz="457200" rtl="0" eaLnBrk="1" latinLnBrk="0" hangingPunct="1">
        <a:spcBef>
          <a:spcPct val="20000"/>
        </a:spcBef>
        <a:buFont typeface="Arial"/>
        <a:buChar char="•"/>
        <a:defRPr sz="1200" b="0" i="0" kern="1200">
          <a:solidFill>
            <a:schemeClr val="tx1"/>
          </a:solidFill>
          <a:latin typeface="Corbel"/>
          <a:ea typeface="+mn-ea"/>
          <a:cs typeface="Corbel"/>
        </a:defRPr>
      </a:lvl7pPr>
      <a:lvl8pPr marL="3429000" indent="-228600" algn="l" defTabSz="457200" rtl="0" eaLnBrk="1" latinLnBrk="0" hangingPunct="1">
        <a:spcBef>
          <a:spcPct val="20000"/>
        </a:spcBef>
        <a:buFont typeface="Arial"/>
        <a:buChar char="•"/>
        <a:defRPr sz="1100" b="0" i="0" kern="1200">
          <a:solidFill>
            <a:schemeClr val="tx1"/>
          </a:solidFill>
          <a:latin typeface="Corbel"/>
          <a:ea typeface="+mn-ea"/>
          <a:cs typeface="Corbel"/>
        </a:defRPr>
      </a:lvl8pPr>
      <a:lvl9pPr marL="3886200" indent="-228600" algn="l" defTabSz="457200" rtl="0" eaLnBrk="1" latinLnBrk="0" hangingPunct="1">
        <a:spcBef>
          <a:spcPct val="20000"/>
        </a:spcBef>
        <a:buFont typeface="Arial"/>
        <a:buChar char="•"/>
        <a:defRPr sz="1000" b="0" i="0" kern="1200">
          <a:solidFill>
            <a:schemeClr val="tx1"/>
          </a:solidFill>
          <a:latin typeface="Corbel"/>
          <a:ea typeface="+mn-ea"/>
          <a:cs typeface="Corbe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7178040" y="4306826"/>
            <a:ext cx="1719072" cy="740979"/>
          </a:xfrm>
          <a:prstGeom prst="rect">
            <a:avLst/>
          </a:prstGeom>
          <a:noFill/>
        </p:spPr>
      </p:pic>
      <p:pic>
        <p:nvPicPr>
          <p:cNvPr id="8" name="Picture 2" descr="O:\MAC-SERVER\Jobs\CNM_Childrens_National_Medical_Center\12495-08_Collateral_Templates\PPT\Links\CN_Color_bar.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2" y="0"/>
            <a:ext cx="9144001" cy="171450"/>
          </a:xfrm>
          <a:prstGeom prst="rect">
            <a:avLst/>
          </a:prstGeom>
          <a:noFill/>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rgbClr val="7F6C68"/>
                </a:solidFill>
              </a:defRPr>
            </a:lvl1pPr>
          </a:lstStyle>
          <a:p>
            <a:r>
              <a:rPr lang="en-US" dirty="0"/>
              <a:t>December 19, 2013</a:t>
            </a:r>
          </a:p>
        </p:txBody>
      </p:sp>
      <p:sp>
        <p:nvSpPr>
          <p:cNvPr id="5" name="Footer Placeholder 4"/>
          <p:cNvSpPr>
            <a:spLocks noGrp="1"/>
          </p:cNvSpPr>
          <p:nvPr>
            <p:ph type="ftr" sz="quarter" idx="3"/>
          </p:nvPr>
        </p:nvSpPr>
        <p:spPr>
          <a:xfrm>
            <a:off x="2590800" y="4767264"/>
            <a:ext cx="2895600" cy="273844"/>
          </a:xfrm>
          <a:prstGeom prst="rect">
            <a:avLst/>
          </a:prstGeom>
        </p:spPr>
        <p:txBody>
          <a:bodyPr vert="horz" lIns="91440" tIns="45720" rIns="91440" bIns="45720" rtlCol="0" anchor="ctr"/>
          <a:lstStyle>
            <a:lvl1pPr algn="ctr">
              <a:defRPr sz="1200">
                <a:solidFill>
                  <a:srgbClr val="7F6C68"/>
                </a:solidFill>
              </a:defRPr>
            </a:lvl1pPr>
          </a:lstStyle>
          <a:p>
            <a:endParaRPr lang="en-US" dirty="0"/>
          </a:p>
        </p:txBody>
      </p:sp>
      <p:sp>
        <p:nvSpPr>
          <p:cNvPr id="6" name="Slide Number Placeholder 5"/>
          <p:cNvSpPr>
            <a:spLocks noGrp="1"/>
          </p:cNvSpPr>
          <p:nvPr>
            <p:ph type="sldNum" sz="quarter" idx="4"/>
          </p:nvPr>
        </p:nvSpPr>
        <p:spPr>
          <a:xfrm>
            <a:off x="5486400" y="4767264"/>
            <a:ext cx="1524000" cy="273844"/>
          </a:xfrm>
          <a:prstGeom prst="rect">
            <a:avLst/>
          </a:prstGeom>
        </p:spPr>
        <p:txBody>
          <a:bodyPr vert="horz" lIns="91440" tIns="45720" rIns="91440" bIns="45720" rtlCol="0" anchor="ctr"/>
          <a:lstStyle>
            <a:lvl1pPr algn="r">
              <a:defRPr sz="1200">
                <a:solidFill>
                  <a:srgbClr val="7F6C68"/>
                </a:solidFill>
              </a:defRPr>
            </a:lvl1pPr>
          </a:lstStyle>
          <a:p>
            <a:fld id="{7F61281D-9F8F-594E-B822-3F45196461E9}" type="slidenum">
              <a:rPr lang="en-US" smtClean="0"/>
              <a:pPr/>
              <a:t>‹#›</a:t>
            </a:fld>
            <a:endParaRPr lang="en-US" dirty="0"/>
          </a:p>
        </p:txBody>
      </p:sp>
    </p:spTree>
    <p:extLst>
      <p:ext uri="{BB962C8B-B14F-4D97-AF65-F5344CB8AC3E}">
        <p14:creationId xmlns:p14="http://schemas.microsoft.com/office/powerpoint/2010/main" val="219569460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457200" rtl="0" eaLnBrk="1" latinLnBrk="0" hangingPunct="1">
        <a:spcBef>
          <a:spcPct val="0"/>
        </a:spcBef>
        <a:buNone/>
        <a:defRPr sz="2800" b="0" i="0" kern="1200">
          <a:solidFill>
            <a:srgbClr val="FF0000"/>
          </a:solidFill>
          <a:latin typeface="Corbel"/>
          <a:ea typeface="+mj-ea"/>
          <a:cs typeface="Corbel"/>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Corbel"/>
          <a:ea typeface="+mn-ea"/>
          <a:cs typeface="Corbel"/>
        </a:defRPr>
      </a:lvl1pPr>
      <a:lvl2pPr marL="742950" indent="-285750" algn="l" defTabSz="457200" rtl="0" eaLnBrk="1" latinLnBrk="0" hangingPunct="1">
        <a:spcBef>
          <a:spcPct val="20000"/>
        </a:spcBef>
        <a:buFont typeface="Arial"/>
        <a:buChar char="–"/>
        <a:defRPr sz="2400" b="0" i="0" kern="1200">
          <a:solidFill>
            <a:schemeClr val="tx1"/>
          </a:solidFill>
          <a:latin typeface="Corbel"/>
          <a:ea typeface="+mn-ea"/>
          <a:cs typeface="Corbel"/>
        </a:defRPr>
      </a:lvl2pPr>
      <a:lvl3pPr marL="1143000" indent="-228600" algn="l" defTabSz="457200" rtl="0" eaLnBrk="1" latinLnBrk="0" hangingPunct="1">
        <a:spcBef>
          <a:spcPct val="20000"/>
        </a:spcBef>
        <a:buFont typeface="Arial"/>
        <a:buChar char="•"/>
        <a:defRPr sz="2000" b="0" i="0" kern="1200">
          <a:solidFill>
            <a:schemeClr val="tx1"/>
          </a:solidFill>
          <a:latin typeface="Corbel"/>
          <a:ea typeface="+mn-ea"/>
          <a:cs typeface="Corbel"/>
        </a:defRPr>
      </a:lvl3pPr>
      <a:lvl4pPr marL="1600200" indent="-228600" algn="l" defTabSz="457200" rtl="0" eaLnBrk="1" latinLnBrk="0" hangingPunct="1">
        <a:spcBef>
          <a:spcPct val="20000"/>
        </a:spcBef>
        <a:buFont typeface="Arial"/>
        <a:buChar char="–"/>
        <a:defRPr sz="1800" b="0" i="0" kern="1200">
          <a:solidFill>
            <a:schemeClr val="tx1"/>
          </a:solidFill>
          <a:latin typeface="Corbel"/>
          <a:ea typeface="+mn-ea"/>
          <a:cs typeface="Corbel"/>
        </a:defRPr>
      </a:lvl4pPr>
      <a:lvl5pPr marL="2057400" indent="-228600" algn="l" defTabSz="457200" rtl="0" eaLnBrk="1" latinLnBrk="0" hangingPunct="1">
        <a:spcBef>
          <a:spcPct val="20000"/>
        </a:spcBef>
        <a:buFont typeface="Arial"/>
        <a:buChar char="»"/>
        <a:defRPr sz="16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1400" b="0" i="0" kern="1200">
          <a:solidFill>
            <a:schemeClr val="tx1"/>
          </a:solidFill>
          <a:latin typeface="Corbel"/>
          <a:ea typeface="+mn-ea"/>
          <a:cs typeface="Corbel"/>
        </a:defRPr>
      </a:lvl6pPr>
      <a:lvl7pPr marL="2971800" indent="-228600" algn="l" defTabSz="457200" rtl="0" eaLnBrk="1" latinLnBrk="0" hangingPunct="1">
        <a:spcBef>
          <a:spcPct val="20000"/>
        </a:spcBef>
        <a:buFont typeface="Arial"/>
        <a:buChar char="•"/>
        <a:defRPr sz="1200" b="0" i="0" kern="1200">
          <a:solidFill>
            <a:schemeClr val="tx1"/>
          </a:solidFill>
          <a:latin typeface="Corbel"/>
          <a:ea typeface="+mn-ea"/>
          <a:cs typeface="Corbel"/>
        </a:defRPr>
      </a:lvl7pPr>
      <a:lvl8pPr marL="3429000" indent="-228600" algn="l" defTabSz="457200" rtl="0" eaLnBrk="1" latinLnBrk="0" hangingPunct="1">
        <a:spcBef>
          <a:spcPct val="20000"/>
        </a:spcBef>
        <a:buFont typeface="Arial"/>
        <a:buChar char="•"/>
        <a:defRPr sz="1100" b="0" i="0" kern="1200">
          <a:solidFill>
            <a:schemeClr val="tx1"/>
          </a:solidFill>
          <a:latin typeface="Corbel"/>
          <a:ea typeface="+mn-ea"/>
          <a:cs typeface="Corbel"/>
        </a:defRPr>
      </a:lvl8pPr>
      <a:lvl9pPr marL="3886200" indent="-228600" algn="l" defTabSz="457200" rtl="0" eaLnBrk="1" latinLnBrk="0" hangingPunct="1">
        <a:spcBef>
          <a:spcPct val="20000"/>
        </a:spcBef>
        <a:buFont typeface="Arial"/>
        <a:buChar char="•"/>
        <a:defRPr sz="1000" b="0" i="0" kern="1200">
          <a:solidFill>
            <a:schemeClr val="tx1"/>
          </a:solidFill>
          <a:latin typeface="Corbel"/>
          <a:ea typeface="+mn-ea"/>
          <a:cs typeface="Corbe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514352" y="4767263"/>
            <a:ext cx="2133600" cy="273844"/>
          </a:xfrm>
          <a:prstGeom prst="rect">
            <a:avLst/>
          </a:prstGeom>
        </p:spPr>
        <p:txBody>
          <a:bodyPr vert="horz" lIns="91440" tIns="45720" rIns="91440" bIns="45720" rtlCol="0" anchor="ctr"/>
          <a:lstStyle>
            <a:lvl1pPr algn="l">
              <a:defRPr sz="1050">
                <a:solidFill>
                  <a:schemeClr val="tx1">
                    <a:tint val="75000"/>
                  </a:schemeClr>
                </a:solidFill>
                <a:latin typeface="Corbel" pitchFamily="34" charset="0"/>
              </a:defRPr>
            </a:lvl1pPr>
          </a:lstStyle>
          <a:p>
            <a:pPr defTabSz="914400"/>
            <a:fld id="{2AB9CB73-7258-419F-AC4D-CFFB2627919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8414265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2" descr="O:\MAC-SERVER\Jobs\CNM_Childrens_National_Medical_Center\12495-08_Collateral_Templates\PPT\Links\CN_Color_bar.jpg"/>
          <p:cNvPicPr>
            <a:picLocks noChangeAspect="1" noChangeArrowheads="1"/>
          </p:cNvPicPr>
          <p:nvPr/>
        </p:nvPicPr>
        <p:blipFill>
          <a:blip r:embed="rId16"/>
          <a:srcRect/>
          <a:stretch>
            <a:fillRect/>
          </a:stretch>
        </p:blipFill>
        <p:spPr bwMode="auto">
          <a:xfrm>
            <a:off x="0" y="0"/>
            <a:ext cx="9144001" cy="171450"/>
          </a:xfrm>
          <a:prstGeom prst="rect">
            <a:avLst/>
          </a:prstGeom>
          <a:noFill/>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rgbClr val="7F6C68"/>
                </a:solidFill>
              </a:defRPr>
            </a:lvl1pPr>
          </a:lstStyle>
          <a:p>
            <a:r>
              <a:rPr lang="en-US" dirty="0"/>
              <a:t>December 19, 2013</a:t>
            </a:r>
          </a:p>
        </p:txBody>
      </p:sp>
      <p:sp>
        <p:nvSpPr>
          <p:cNvPr id="5" name="Footer Placeholder 4"/>
          <p:cNvSpPr>
            <a:spLocks noGrp="1"/>
          </p:cNvSpPr>
          <p:nvPr>
            <p:ph type="ftr" sz="quarter" idx="3"/>
          </p:nvPr>
        </p:nvSpPr>
        <p:spPr>
          <a:xfrm>
            <a:off x="2590800" y="4767263"/>
            <a:ext cx="2895600" cy="273844"/>
          </a:xfrm>
          <a:prstGeom prst="rect">
            <a:avLst/>
          </a:prstGeom>
        </p:spPr>
        <p:txBody>
          <a:bodyPr vert="horz" lIns="91440" tIns="45720" rIns="91440" bIns="45720" rtlCol="0" anchor="ctr"/>
          <a:lstStyle>
            <a:lvl1pPr algn="ctr">
              <a:defRPr sz="1200">
                <a:solidFill>
                  <a:srgbClr val="7F6C68"/>
                </a:solidFill>
              </a:defRPr>
            </a:lvl1pPr>
          </a:lstStyle>
          <a:p>
            <a:endParaRPr lang="en-US" dirty="0"/>
          </a:p>
        </p:txBody>
      </p:sp>
      <p:sp>
        <p:nvSpPr>
          <p:cNvPr id="6" name="Slide Number Placeholder 5"/>
          <p:cNvSpPr>
            <a:spLocks noGrp="1"/>
          </p:cNvSpPr>
          <p:nvPr>
            <p:ph type="sldNum" sz="quarter" idx="4"/>
          </p:nvPr>
        </p:nvSpPr>
        <p:spPr>
          <a:xfrm>
            <a:off x="5486400" y="4767263"/>
            <a:ext cx="1524000" cy="273844"/>
          </a:xfrm>
          <a:prstGeom prst="rect">
            <a:avLst/>
          </a:prstGeom>
        </p:spPr>
        <p:txBody>
          <a:bodyPr vert="horz" lIns="91440" tIns="45720" rIns="91440" bIns="45720" rtlCol="0" anchor="ctr"/>
          <a:lstStyle>
            <a:lvl1pPr algn="r">
              <a:defRPr sz="1200">
                <a:solidFill>
                  <a:srgbClr val="7F6C68"/>
                </a:solidFill>
              </a:defRPr>
            </a:lvl1pPr>
          </a:lstStyle>
          <a:p>
            <a:fld id="{7F61281D-9F8F-594E-B822-3F45196461E9}" type="slidenum">
              <a:rPr lang="en-US" smtClean="0"/>
              <a:pPr/>
              <a:t>‹#›</a:t>
            </a:fld>
            <a:endParaRPr lang="en-US" dirty="0"/>
          </a:p>
        </p:txBody>
      </p:sp>
      <p:pic>
        <p:nvPicPr>
          <p:cNvPr id="1026" name="Picture 2" descr="J:\PR and Marketing 2.0\Marketing\Brand Creative Assets\All Logos\2019 Children's National Hospital Logos\Primary\Digital\Hi Res\CN_Primary_RGB_HiRes_Lg.png"/>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618413" y="4343085"/>
            <a:ext cx="1525588" cy="800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83279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txStyles>
    <p:titleStyle>
      <a:lvl1pPr algn="l" defTabSz="457200" rtl="0" eaLnBrk="1" latinLnBrk="0" hangingPunct="1">
        <a:spcBef>
          <a:spcPct val="0"/>
        </a:spcBef>
        <a:buNone/>
        <a:defRPr sz="2800" b="0" i="0" kern="1200">
          <a:solidFill>
            <a:srgbClr val="FF0000"/>
          </a:solidFill>
          <a:latin typeface="Century Gothic" panose="020B0502020202020204" pitchFamily="34" charset="0"/>
          <a:ea typeface="+mj-ea"/>
          <a:cs typeface="Century Gothic" panose="020B0502020202020204" pitchFamily="34" charset="0"/>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Century Gothic" panose="020B0502020202020204" pitchFamily="34" charset="0"/>
          <a:ea typeface="+mn-ea"/>
          <a:cs typeface="Century Gothic" panose="020B0502020202020204" pitchFamily="34" charset="0"/>
        </a:defRPr>
      </a:lvl1pPr>
      <a:lvl2pPr marL="742950" indent="-285750" algn="l" defTabSz="457200" rtl="0" eaLnBrk="1" latinLnBrk="0" hangingPunct="1">
        <a:spcBef>
          <a:spcPct val="20000"/>
        </a:spcBef>
        <a:buFont typeface="Arial"/>
        <a:buChar char="–"/>
        <a:defRPr sz="2400" b="0" i="0" kern="1200">
          <a:solidFill>
            <a:schemeClr val="tx1"/>
          </a:solidFill>
          <a:latin typeface="Century Gothic" panose="020B0502020202020204" pitchFamily="34" charset="0"/>
          <a:ea typeface="+mn-ea"/>
          <a:cs typeface="Century Gothic" panose="020B0502020202020204" pitchFamily="34" charset="0"/>
        </a:defRPr>
      </a:lvl2pPr>
      <a:lvl3pPr marL="1143000" indent="-228600" algn="l" defTabSz="457200" rtl="0" eaLnBrk="1" latinLnBrk="0" hangingPunct="1">
        <a:spcBef>
          <a:spcPct val="20000"/>
        </a:spcBef>
        <a:buFont typeface="Arial"/>
        <a:buChar char="•"/>
        <a:defRPr sz="2000" b="0" i="0" kern="1200">
          <a:solidFill>
            <a:schemeClr val="tx1"/>
          </a:solidFill>
          <a:latin typeface="Century Gothic" panose="020B0502020202020204" pitchFamily="34" charset="0"/>
          <a:ea typeface="+mn-ea"/>
          <a:cs typeface="Century Gothic" panose="020B0502020202020204" pitchFamily="34" charset="0"/>
        </a:defRPr>
      </a:lvl3pPr>
      <a:lvl4pPr marL="1600200" indent="-228600" algn="l" defTabSz="457200" rtl="0" eaLnBrk="1" latinLnBrk="0" hangingPunct="1">
        <a:spcBef>
          <a:spcPct val="20000"/>
        </a:spcBef>
        <a:buFont typeface="Arial"/>
        <a:buChar char="–"/>
        <a:defRPr sz="1800" b="0" i="0" kern="1200">
          <a:solidFill>
            <a:schemeClr val="tx1"/>
          </a:solidFill>
          <a:latin typeface="Century Gothic" panose="020B0502020202020204" pitchFamily="34" charset="0"/>
          <a:ea typeface="+mn-ea"/>
          <a:cs typeface="Century Gothic" panose="020B0502020202020204" pitchFamily="34" charset="0"/>
        </a:defRPr>
      </a:lvl4pPr>
      <a:lvl5pPr marL="2057400" indent="-228600" algn="l" defTabSz="457200" rtl="0" eaLnBrk="1" latinLnBrk="0" hangingPunct="1">
        <a:spcBef>
          <a:spcPct val="20000"/>
        </a:spcBef>
        <a:buFont typeface="Arial"/>
        <a:buChar char="»"/>
        <a:defRPr sz="1600" b="0" i="0" kern="1200">
          <a:solidFill>
            <a:schemeClr val="tx1"/>
          </a:solidFill>
          <a:latin typeface="Century Gothic" panose="020B0502020202020204" pitchFamily="34" charset="0"/>
          <a:ea typeface="+mn-ea"/>
          <a:cs typeface="Century Gothic" panose="020B0502020202020204" pitchFamily="34" charset="0"/>
        </a:defRPr>
      </a:lvl5pPr>
      <a:lvl6pPr marL="2514600" indent="-228600" algn="l" defTabSz="457200" rtl="0" eaLnBrk="1" latinLnBrk="0" hangingPunct="1">
        <a:spcBef>
          <a:spcPct val="20000"/>
        </a:spcBef>
        <a:buFont typeface="Arial"/>
        <a:buChar char="•"/>
        <a:defRPr sz="1400" b="0" i="0" kern="1200">
          <a:solidFill>
            <a:schemeClr val="tx1"/>
          </a:solidFill>
          <a:latin typeface="Corbel"/>
          <a:ea typeface="+mn-ea"/>
          <a:cs typeface="Corbel"/>
        </a:defRPr>
      </a:lvl6pPr>
      <a:lvl7pPr marL="2971800" indent="-228600" algn="l" defTabSz="457200" rtl="0" eaLnBrk="1" latinLnBrk="0" hangingPunct="1">
        <a:spcBef>
          <a:spcPct val="20000"/>
        </a:spcBef>
        <a:buFont typeface="Arial"/>
        <a:buChar char="•"/>
        <a:defRPr sz="1200" b="0" i="0" kern="1200">
          <a:solidFill>
            <a:schemeClr val="tx1"/>
          </a:solidFill>
          <a:latin typeface="Corbel"/>
          <a:ea typeface="+mn-ea"/>
          <a:cs typeface="Corbel"/>
        </a:defRPr>
      </a:lvl7pPr>
      <a:lvl8pPr marL="3429000" indent="-228600" algn="l" defTabSz="457200" rtl="0" eaLnBrk="1" latinLnBrk="0" hangingPunct="1">
        <a:spcBef>
          <a:spcPct val="20000"/>
        </a:spcBef>
        <a:buFont typeface="Arial"/>
        <a:buChar char="•"/>
        <a:defRPr sz="1100" b="0" i="0" kern="1200">
          <a:solidFill>
            <a:schemeClr val="tx1"/>
          </a:solidFill>
          <a:latin typeface="Corbel"/>
          <a:ea typeface="+mn-ea"/>
          <a:cs typeface="Corbel"/>
        </a:defRPr>
      </a:lvl8pPr>
      <a:lvl9pPr marL="3886200" indent="-228600" algn="l" defTabSz="457200" rtl="0" eaLnBrk="1" latinLnBrk="0" hangingPunct="1">
        <a:spcBef>
          <a:spcPct val="20000"/>
        </a:spcBef>
        <a:buFont typeface="Arial"/>
        <a:buChar char="•"/>
        <a:defRPr sz="1000" b="0" i="0" kern="1200">
          <a:solidFill>
            <a:schemeClr val="tx1"/>
          </a:solidFill>
          <a:latin typeface="Corbel"/>
          <a:ea typeface="+mn-ea"/>
          <a:cs typeface="Corbe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a:extLst>
              <a:ext uri="{FF2B5EF4-FFF2-40B4-BE49-F238E27FC236}">
                <a16:creationId xmlns:a16="http://schemas.microsoft.com/office/drawing/2014/main" id="{2D78C3DD-E58D-49EF-95AA-23E4DF1B416A}"/>
              </a:ext>
            </a:extLst>
          </p:cNvPr>
          <p:cNvGrpSpPr>
            <a:grpSpLocks/>
          </p:cNvGrpSpPr>
          <p:nvPr/>
        </p:nvGrpSpPr>
        <p:grpSpPr bwMode="auto">
          <a:xfrm>
            <a:off x="0" y="0"/>
            <a:ext cx="9144000" cy="5143500"/>
            <a:chOff x="0" y="0"/>
            <a:chExt cx="9144000" cy="6858000"/>
          </a:xfrm>
        </p:grpSpPr>
        <p:sp>
          <p:nvSpPr>
            <p:cNvPr id="23" name="Rectangle 22">
              <a:extLst>
                <a:ext uri="{FF2B5EF4-FFF2-40B4-BE49-F238E27FC236}">
                  <a16:creationId xmlns:a16="http://schemas.microsoft.com/office/drawing/2014/main" id="{9192305D-54DE-4304-BEBF-85C72C4A1BE1}"/>
                </a:ext>
              </a:extLst>
            </p:cNvPr>
            <p:cNvSpPr/>
            <p:nvPr userDrawn="1"/>
          </p:nvSpPr>
          <p:spPr>
            <a:xfrm>
              <a:off x="0" y="0"/>
              <a:ext cx="9144000" cy="1993900"/>
            </a:xfrm>
            <a:prstGeom prst="rect">
              <a:avLst/>
            </a:prstGeom>
            <a:solidFill>
              <a:schemeClr val="accent4">
                <a:alpha val="82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86"/>
            </a:p>
          </p:txBody>
        </p:sp>
        <p:sp>
          <p:nvSpPr>
            <p:cNvPr id="24" name="Rectangle 23">
              <a:extLst>
                <a:ext uri="{FF2B5EF4-FFF2-40B4-BE49-F238E27FC236}">
                  <a16:creationId xmlns:a16="http://schemas.microsoft.com/office/drawing/2014/main" id="{8D8BE8EC-9EC4-4DE6-8B4C-4BB63391A9FC}"/>
                </a:ext>
              </a:extLst>
            </p:cNvPr>
            <p:cNvSpPr/>
            <p:nvPr userDrawn="1"/>
          </p:nvSpPr>
          <p:spPr>
            <a:xfrm>
              <a:off x="0" y="4648200"/>
              <a:ext cx="9144000" cy="2209800"/>
            </a:xfrm>
            <a:prstGeom prst="rect">
              <a:avLst/>
            </a:prstGeom>
            <a:solidFill>
              <a:schemeClr val="accent4">
                <a:alpha val="82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86"/>
            </a:p>
          </p:txBody>
        </p:sp>
        <p:sp>
          <p:nvSpPr>
            <p:cNvPr id="25" name="Round Diagonal Corner Rectangle 24">
              <a:extLst>
                <a:ext uri="{FF2B5EF4-FFF2-40B4-BE49-F238E27FC236}">
                  <a16:creationId xmlns:a16="http://schemas.microsoft.com/office/drawing/2014/main" id="{5CEF1C9D-35AA-4D5C-AB27-27403E0D4E19}"/>
                </a:ext>
              </a:extLst>
            </p:cNvPr>
            <p:cNvSpPr/>
            <p:nvPr userDrawn="1"/>
          </p:nvSpPr>
          <p:spPr>
            <a:xfrm flipH="1">
              <a:off x="455839" y="457200"/>
              <a:ext cx="8230054" cy="5943600"/>
            </a:xfrm>
            <a:prstGeom prst="round2DiagRect">
              <a:avLst>
                <a:gd name="adj1" fmla="val 16667"/>
                <a:gd name="adj2" fmla="val 0"/>
              </a:avLst>
            </a:prstGeom>
            <a:solidFill>
              <a:schemeClr val="bg1">
                <a:alpha val="81000"/>
              </a:schemeClr>
            </a:solidFill>
            <a:ln w="28575"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86"/>
            </a:p>
          </p:txBody>
        </p:sp>
        <p:sp>
          <p:nvSpPr>
            <p:cNvPr id="26" name="Rectangle 25">
              <a:extLst>
                <a:ext uri="{FF2B5EF4-FFF2-40B4-BE49-F238E27FC236}">
                  <a16:creationId xmlns:a16="http://schemas.microsoft.com/office/drawing/2014/main" id="{FB4F3B39-195D-4FC9-8166-3C2DB346774F}"/>
                </a:ext>
              </a:extLst>
            </p:cNvPr>
            <p:cNvSpPr/>
            <p:nvPr userDrawn="1"/>
          </p:nvSpPr>
          <p:spPr>
            <a:xfrm>
              <a:off x="0" y="1028700"/>
              <a:ext cx="9144000" cy="1033463"/>
            </a:xfrm>
            <a:prstGeom prst="rect">
              <a:avLst/>
            </a:prstGeom>
            <a:solidFill>
              <a:schemeClr val="accent3">
                <a:alpha val="75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86"/>
            </a:p>
          </p:txBody>
        </p:sp>
      </p:grpSp>
      <p:grpSp>
        <p:nvGrpSpPr>
          <p:cNvPr id="1027" name="Group 15">
            <a:extLst>
              <a:ext uri="{FF2B5EF4-FFF2-40B4-BE49-F238E27FC236}">
                <a16:creationId xmlns:a16="http://schemas.microsoft.com/office/drawing/2014/main" id="{7BEF9D4C-E26A-4814-A103-DF93BBA334FF}"/>
              </a:ext>
            </a:extLst>
          </p:cNvPr>
          <p:cNvGrpSpPr>
            <a:grpSpLocks/>
          </p:cNvGrpSpPr>
          <p:nvPr/>
        </p:nvGrpSpPr>
        <p:grpSpPr bwMode="auto">
          <a:xfrm>
            <a:off x="246063" y="2583657"/>
            <a:ext cx="381000" cy="1040606"/>
            <a:chOff x="245390" y="3444498"/>
            <a:chExt cx="381000" cy="1387098"/>
          </a:xfrm>
        </p:grpSpPr>
        <p:sp>
          <p:nvSpPr>
            <p:cNvPr id="28" name="Oval 27">
              <a:extLst>
                <a:ext uri="{FF2B5EF4-FFF2-40B4-BE49-F238E27FC236}">
                  <a16:creationId xmlns:a16="http://schemas.microsoft.com/office/drawing/2014/main" id="{2928A309-6A59-4832-A699-541CF2F4A3B9}"/>
                </a:ext>
              </a:extLst>
            </p:cNvPr>
            <p:cNvSpPr/>
            <p:nvPr userDrawn="1"/>
          </p:nvSpPr>
          <p:spPr>
            <a:xfrm>
              <a:off x="245390" y="4450700"/>
              <a:ext cx="381000" cy="380896"/>
            </a:xfrm>
            <a:prstGeom prst="ellipse">
              <a:avLst/>
            </a:prstGeom>
            <a:solidFill>
              <a:schemeClr val="accent3"/>
            </a:solidFill>
            <a:ln w="25400" cap="rnd" cmpd="sng" algn="ctr">
              <a:solidFill>
                <a:schemeClr val="bg1"/>
              </a:solid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86"/>
            </a:p>
          </p:txBody>
        </p:sp>
        <p:sp>
          <p:nvSpPr>
            <p:cNvPr id="29" name="Oval 28">
              <a:extLst>
                <a:ext uri="{FF2B5EF4-FFF2-40B4-BE49-F238E27FC236}">
                  <a16:creationId xmlns:a16="http://schemas.microsoft.com/office/drawing/2014/main" id="{627F2F3F-A064-4A65-9A7D-414A4A4FB286}"/>
                </a:ext>
              </a:extLst>
            </p:cNvPr>
            <p:cNvSpPr/>
            <p:nvPr userDrawn="1"/>
          </p:nvSpPr>
          <p:spPr>
            <a:xfrm>
              <a:off x="245390" y="3947599"/>
              <a:ext cx="381000" cy="380896"/>
            </a:xfrm>
            <a:prstGeom prst="ellipse">
              <a:avLst/>
            </a:prstGeom>
            <a:solidFill>
              <a:schemeClr val="tx1"/>
            </a:solidFill>
            <a:ln w="25400" cap="rnd" cmpd="sng" algn="ctr">
              <a:solidFill>
                <a:schemeClr val="bg1"/>
              </a:solid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86"/>
            </a:p>
          </p:txBody>
        </p:sp>
        <p:sp>
          <p:nvSpPr>
            <p:cNvPr id="30" name="Oval 29">
              <a:extLst>
                <a:ext uri="{FF2B5EF4-FFF2-40B4-BE49-F238E27FC236}">
                  <a16:creationId xmlns:a16="http://schemas.microsoft.com/office/drawing/2014/main" id="{7C0B5ED5-78D2-4383-8F16-CD819883650F}"/>
                </a:ext>
              </a:extLst>
            </p:cNvPr>
            <p:cNvSpPr/>
            <p:nvPr userDrawn="1"/>
          </p:nvSpPr>
          <p:spPr>
            <a:xfrm>
              <a:off x="245390" y="3444498"/>
              <a:ext cx="381000" cy="380896"/>
            </a:xfrm>
            <a:prstGeom prst="ellipse">
              <a:avLst/>
            </a:prstGeom>
            <a:solidFill>
              <a:schemeClr val="accent4"/>
            </a:solidFill>
            <a:ln w="25400" cap="rnd" cmpd="sng" algn="ctr">
              <a:solidFill>
                <a:schemeClr val="bg1"/>
              </a:solid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86"/>
            </a:p>
          </p:txBody>
        </p:sp>
      </p:grpSp>
      <p:sp>
        <p:nvSpPr>
          <p:cNvPr id="1028" name="Title Placeholder 8">
            <a:extLst>
              <a:ext uri="{FF2B5EF4-FFF2-40B4-BE49-F238E27FC236}">
                <a16:creationId xmlns:a16="http://schemas.microsoft.com/office/drawing/2014/main" id="{256D14BE-CD1E-4C31-ACC8-14C5589DFF99}"/>
              </a:ext>
            </a:extLst>
          </p:cNvPr>
          <p:cNvSpPr>
            <a:spLocks noGrp="1"/>
          </p:cNvSpPr>
          <p:nvPr>
            <p:ph type="title"/>
          </p:nvPr>
        </p:nvSpPr>
        <p:spPr bwMode="auto">
          <a:xfrm>
            <a:off x="456974" y="432197"/>
            <a:ext cx="8230054"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9" name="Text Placeholder 9">
            <a:extLst>
              <a:ext uri="{FF2B5EF4-FFF2-40B4-BE49-F238E27FC236}">
                <a16:creationId xmlns:a16="http://schemas.microsoft.com/office/drawing/2014/main" id="{B20F4139-EA3B-43DD-A012-FEF36C8B9999}"/>
              </a:ext>
            </a:extLst>
          </p:cNvPr>
          <p:cNvSpPr>
            <a:spLocks noGrp="1"/>
          </p:cNvSpPr>
          <p:nvPr>
            <p:ph type="body" idx="1"/>
          </p:nvPr>
        </p:nvSpPr>
        <p:spPr bwMode="auto">
          <a:xfrm>
            <a:off x="456974" y="1371601"/>
            <a:ext cx="8230054" cy="322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 name="Date Placeholder 17">
            <a:extLst>
              <a:ext uri="{FF2B5EF4-FFF2-40B4-BE49-F238E27FC236}">
                <a16:creationId xmlns:a16="http://schemas.microsoft.com/office/drawing/2014/main" id="{5A2F2636-CB59-4766-820F-F1C86E3475B9}"/>
              </a:ext>
            </a:extLst>
          </p:cNvPr>
          <p:cNvSpPr>
            <a:spLocks noGrp="1"/>
          </p:cNvSpPr>
          <p:nvPr>
            <p:ph type="dt" sz="half" idx="2"/>
          </p:nvPr>
        </p:nvSpPr>
        <p:spPr>
          <a:xfrm>
            <a:off x="456974" y="4857751"/>
            <a:ext cx="2134054" cy="183356"/>
          </a:xfrm>
          <a:prstGeom prst="rect">
            <a:avLst/>
          </a:prstGeom>
        </p:spPr>
        <p:txBody>
          <a:bodyPr vert="horz" rtlCol="0" anchor="ctr"/>
          <a:lstStyle>
            <a:lvl1pPr algn="l" eaLnBrk="1" fontAlgn="auto" hangingPunct="1">
              <a:spcBef>
                <a:spcPts val="0"/>
              </a:spcBef>
              <a:spcAft>
                <a:spcPts val="0"/>
              </a:spcAft>
              <a:defRPr sz="714">
                <a:solidFill>
                  <a:schemeClr val="tx1"/>
                </a:solidFill>
                <a:latin typeface="+mn-lt"/>
              </a:defRPr>
            </a:lvl1pPr>
          </a:lstStyle>
          <a:p>
            <a:pPr>
              <a:defRPr/>
            </a:pPr>
            <a:fld id="{B0EAF784-650C-4673-B5B2-1BF9D9909C01}" type="datetimeFigureOut">
              <a:rPr lang="en-US"/>
              <a:pPr>
                <a:defRPr/>
              </a:pPr>
              <a:t>7/6/2026</a:t>
            </a:fld>
            <a:endParaRPr lang="en-US"/>
          </a:p>
        </p:txBody>
      </p:sp>
      <p:sp>
        <p:nvSpPr>
          <p:cNvPr id="19" name="Footer Placeholder 18">
            <a:extLst>
              <a:ext uri="{FF2B5EF4-FFF2-40B4-BE49-F238E27FC236}">
                <a16:creationId xmlns:a16="http://schemas.microsoft.com/office/drawing/2014/main" id="{FCEA8C0F-1BBA-4ADC-AEA3-CF8880972575}"/>
              </a:ext>
            </a:extLst>
          </p:cNvPr>
          <p:cNvSpPr>
            <a:spLocks noGrp="1"/>
          </p:cNvSpPr>
          <p:nvPr>
            <p:ph type="ftr" sz="quarter" idx="3"/>
          </p:nvPr>
        </p:nvSpPr>
        <p:spPr>
          <a:xfrm>
            <a:off x="3123974" y="4857751"/>
            <a:ext cx="2896054" cy="183356"/>
          </a:xfrm>
          <a:prstGeom prst="rect">
            <a:avLst/>
          </a:prstGeom>
        </p:spPr>
        <p:txBody>
          <a:bodyPr vert="horz" rtlCol="0" anchor="ctr"/>
          <a:lstStyle>
            <a:lvl1pPr algn="ctr" eaLnBrk="1" fontAlgn="auto" hangingPunct="1">
              <a:spcBef>
                <a:spcPts val="0"/>
              </a:spcBef>
              <a:spcAft>
                <a:spcPts val="0"/>
              </a:spcAft>
              <a:defRPr sz="714">
                <a:solidFill>
                  <a:schemeClr val="tx1"/>
                </a:solidFill>
                <a:latin typeface="+mn-lt"/>
              </a:defRPr>
            </a:lvl1pPr>
          </a:lstStyle>
          <a:p>
            <a:pPr>
              <a:defRPr/>
            </a:pPr>
            <a:endParaRPr lang="en-US"/>
          </a:p>
        </p:txBody>
      </p:sp>
      <p:sp>
        <p:nvSpPr>
          <p:cNvPr id="20" name="Slide Number Placeholder 19">
            <a:extLst>
              <a:ext uri="{FF2B5EF4-FFF2-40B4-BE49-F238E27FC236}">
                <a16:creationId xmlns:a16="http://schemas.microsoft.com/office/drawing/2014/main" id="{8C76B114-3380-449D-9CE7-F040E094F9D1}"/>
              </a:ext>
            </a:extLst>
          </p:cNvPr>
          <p:cNvSpPr>
            <a:spLocks noGrp="1"/>
          </p:cNvSpPr>
          <p:nvPr>
            <p:ph type="sldNum" sz="quarter" idx="4"/>
          </p:nvPr>
        </p:nvSpPr>
        <p:spPr>
          <a:xfrm>
            <a:off x="6552974" y="4857751"/>
            <a:ext cx="2134054" cy="183356"/>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714">
                <a:latin typeface="Century Gothic" panose="020B0502020202020204" pitchFamily="34" charset="0"/>
              </a:defRPr>
            </a:lvl1pPr>
          </a:lstStyle>
          <a:p>
            <a:pPr>
              <a:defRPr/>
            </a:pPr>
            <a:fld id="{AFCC92D6-D4CC-426B-8580-0FE7E8403469}" type="slidenum">
              <a:rPr lang="en-US" altLang="en-US"/>
              <a:pPr>
                <a:defRPr/>
              </a:pPr>
              <a:t>‹#›</a:t>
            </a:fld>
            <a:endParaRPr lang="en-US" altLang="en-US"/>
          </a:p>
        </p:txBody>
      </p:sp>
    </p:spTree>
    <p:extLst>
      <p:ext uri="{BB962C8B-B14F-4D97-AF65-F5344CB8AC3E}">
        <p14:creationId xmlns:p14="http://schemas.microsoft.com/office/powerpoint/2010/main" val="34098300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Lst>
  <p:txStyles>
    <p:titleStyle>
      <a:lvl1pPr algn="l" rtl="0" eaLnBrk="0" fontAlgn="base" hangingPunct="0">
        <a:spcBef>
          <a:spcPct val="0"/>
        </a:spcBef>
        <a:spcAft>
          <a:spcPct val="0"/>
        </a:spcAft>
        <a:defRPr sz="4286" kern="1200">
          <a:solidFill>
            <a:schemeClr val="bg1"/>
          </a:solidFill>
          <a:latin typeface="+mj-lt"/>
          <a:ea typeface="+mj-ea"/>
          <a:cs typeface="+mj-cs"/>
        </a:defRPr>
      </a:lvl1pPr>
      <a:lvl2pPr algn="l" rtl="0" eaLnBrk="0" fontAlgn="base" hangingPunct="0">
        <a:spcBef>
          <a:spcPct val="0"/>
        </a:spcBef>
        <a:spcAft>
          <a:spcPct val="0"/>
        </a:spcAft>
        <a:defRPr sz="4286">
          <a:solidFill>
            <a:schemeClr val="bg1"/>
          </a:solidFill>
          <a:latin typeface="Century Gothic" pitchFamily="34" charset="0"/>
        </a:defRPr>
      </a:lvl2pPr>
      <a:lvl3pPr algn="l" rtl="0" eaLnBrk="0" fontAlgn="base" hangingPunct="0">
        <a:spcBef>
          <a:spcPct val="0"/>
        </a:spcBef>
        <a:spcAft>
          <a:spcPct val="0"/>
        </a:spcAft>
        <a:defRPr sz="4286">
          <a:solidFill>
            <a:schemeClr val="bg1"/>
          </a:solidFill>
          <a:latin typeface="Century Gothic" pitchFamily="34" charset="0"/>
        </a:defRPr>
      </a:lvl3pPr>
      <a:lvl4pPr algn="l" rtl="0" eaLnBrk="0" fontAlgn="base" hangingPunct="0">
        <a:spcBef>
          <a:spcPct val="0"/>
        </a:spcBef>
        <a:spcAft>
          <a:spcPct val="0"/>
        </a:spcAft>
        <a:defRPr sz="4286">
          <a:solidFill>
            <a:schemeClr val="bg1"/>
          </a:solidFill>
          <a:latin typeface="Century Gothic" pitchFamily="34" charset="0"/>
        </a:defRPr>
      </a:lvl4pPr>
      <a:lvl5pPr algn="l" rtl="0" eaLnBrk="0" fontAlgn="base" hangingPunct="0">
        <a:spcBef>
          <a:spcPct val="0"/>
        </a:spcBef>
        <a:spcAft>
          <a:spcPct val="0"/>
        </a:spcAft>
        <a:defRPr sz="4286">
          <a:solidFill>
            <a:schemeClr val="bg1"/>
          </a:solidFill>
          <a:latin typeface="Century Gothic" pitchFamily="34" charset="0"/>
        </a:defRPr>
      </a:lvl5pPr>
      <a:lvl6pPr marL="326578" algn="l" rtl="0" eaLnBrk="0" fontAlgn="base" hangingPunct="0">
        <a:spcBef>
          <a:spcPct val="0"/>
        </a:spcBef>
        <a:spcAft>
          <a:spcPct val="0"/>
        </a:spcAft>
        <a:defRPr sz="4286">
          <a:solidFill>
            <a:schemeClr val="bg1"/>
          </a:solidFill>
          <a:latin typeface="Century Gothic" pitchFamily="34" charset="0"/>
        </a:defRPr>
      </a:lvl6pPr>
      <a:lvl7pPr marL="653156" algn="l" rtl="0" eaLnBrk="0" fontAlgn="base" hangingPunct="0">
        <a:spcBef>
          <a:spcPct val="0"/>
        </a:spcBef>
        <a:spcAft>
          <a:spcPct val="0"/>
        </a:spcAft>
        <a:defRPr sz="4286">
          <a:solidFill>
            <a:schemeClr val="bg1"/>
          </a:solidFill>
          <a:latin typeface="Century Gothic" pitchFamily="34" charset="0"/>
        </a:defRPr>
      </a:lvl7pPr>
      <a:lvl8pPr marL="979734" algn="l" rtl="0" eaLnBrk="0" fontAlgn="base" hangingPunct="0">
        <a:spcBef>
          <a:spcPct val="0"/>
        </a:spcBef>
        <a:spcAft>
          <a:spcPct val="0"/>
        </a:spcAft>
        <a:defRPr sz="4286">
          <a:solidFill>
            <a:schemeClr val="bg1"/>
          </a:solidFill>
          <a:latin typeface="Century Gothic" pitchFamily="34" charset="0"/>
        </a:defRPr>
      </a:lvl8pPr>
      <a:lvl9pPr marL="1306312" algn="l" rtl="0" eaLnBrk="0" fontAlgn="base" hangingPunct="0">
        <a:spcBef>
          <a:spcPct val="0"/>
        </a:spcBef>
        <a:spcAft>
          <a:spcPct val="0"/>
        </a:spcAft>
        <a:defRPr sz="4286">
          <a:solidFill>
            <a:schemeClr val="bg1"/>
          </a:solidFill>
          <a:latin typeface="Century Gothic" pitchFamily="34" charset="0"/>
        </a:defRPr>
      </a:lvl9pPr>
    </p:titleStyle>
    <p:bodyStyle>
      <a:lvl1pPr marL="244934" indent="-244934" algn="l" rtl="0" eaLnBrk="0" fontAlgn="base" hangingPunct="0">
        <a:spcBef>
          <a:spcPct val="20000"/>
        </a:spcBef>
        <a:spcAft>
          <a:spcPct val="0"/>
        </a:spcAft>
        <a:buFont typeface="Arial" panose="020B0604020202020204" pitchFamily="34" charset="0"/>
        <a:buChar char="•"/>
        <a:defRPr sz="2286" kern="1200">
          <a:solidFill>
            <a:schemeClr val="tx1"/>
          </a:solidFill>
          <a:latin typeface="+mj-lt"/>
          <a:ea typeface="+mn-ea"/>
          <a:cs typeface="+mn-cs"/>
        </a:defRPr>
      </a:lvl1pPr>
      <a:lvl2pPr marL="530690" indent="-204111" algn="l" rtl="0" eaLnBrk="0" fontAlgn="base" hangingPunct="0">
        <a:spcBef>
          <a:spcPct val="20000"/>
        </a:spcBef>
        <a:spcAft>
          <a:spcPct val="0"/>
        </a:spcAft>
        <a:buFont typeface="Arial" panose="020B0604020202020204" pitchFamily="34" charset="0"/>
        <a:buChar char="–"/>
        <a:defRPr sz="2000" kern="1200">
          <a:solidFill>
            <a:schemeClr val="tx1"/>
          </a:solidFill>
          <a:latin typeface="+mj-lt"/>
          <a:ea typeface="+mn-ea"/>
          <a:cs typeface="+mn-cs"/>
        </a:defRPr>
      </a:lvl2pPr>
      <a:lvl3pPr marL="816445" indent="-163289" algn="l" rtl="0" eaLnBrk="0" fontAlgn="base" hangingPunct="0">
        <a:spcBef>
          <a:spcPct val="20000"/>
        </a:spcBef>
        <a:spcAft>
          <a:spcPct val="0"/>
        </a:spcAft>
        <a:buFont typeface="Arial" panose="020B0604020202020204" pitchFamily="34" charset="0"/>
        <a:buChar char="•"/>
        <a:defRPr sz="1715" kern="1200">
          <a:solidFill>
            <a:schemeClr val="tx1"/>
          </a:solidFill>
          <a:latin typeface="+mj-lt"/>
          <a:ea typeface="+mn-ea"/>
          <a:cs typeface="+mn-cs"/>
        </a:defRPr>
      </a:lvl3pPr>
      <a:lvl4pPr marL="1143023" indent="-163289" algn="l" rtl="0" eaLnBrk="0" fontAlgn="base" hangingPunct="0">
        <a:spcBef>
          <a:spcPct val="20000"/>
        </a:spcBef>
        <a:spcAft>
          <a:spcPct val="0"/>
        </a:spcAft>
        <a:buFont typeface="Arial" panose="020B0604020202020204" pitchFamily="34" charset="0"/>
        <a:buChar char="–"/>
        <a:defRPr sz="1429" kern="1200">
          <a:solidFill>
            <a:schemeClr val="tx1"/>
          </a:solidFill>
          <a:latin typeface="+mj-lt"/>
          <a:ea typeface="+mn-ea"/>
          <a:cs typeface="+mn-cs"/>
        </a:defRPr>
      </a:lvl4pPr>
      <a:lvl5pPr marL="1469601" indent="-163289" algn="l" rtl="0" eaLnBrk="0" fontAlgn="base" hangingPunct="0">
        <a:spcBef>
          <a:spcPct val="20000"/>
        </a:spcBef>
        <a:spcAft>
          <a:spcPct val="0"/>
        </a:spcAft>
        <a:buFont typeface="Arial" panose="020B0604020202020204" pitchFamily="34" charset="0"/>
        <a:buChar char="»"/>
        <a:defRPr sz="1429" kern="1200">
          <a:solidFill>
            <a:schemeClr val="tx1"/>
          </a:solidFill>
          <a:latin typeface="+mj-lt"/>
          <a:ea typeface="+mn-ea"/>
          <a:cs typeface="+mn-cs"/>
        </a:defRPr>
      </a:lvl5pPr>
      <a:lvl6pPr marL="1796179" indent="-163289" algn="l" rtl="0" latinLnBrk="0">
        <a:spcBef>
          <a:spcPct val="20000"/>
        </a:spcBef>
        <a:buFont typeface="Arial"/>
        <a:buChar char="•"/>
        <a:defRPr sz="1429" kern="1200">
          <a:solidFill>
            <a:schemeClr val="tx1"/>
          </a:solidFill>
          <a:latin typeface="+mn-lt"/>
          <a:ea typeface="+mn-ea"/>
          <a:cs typeface="+mn-cs"/>
        </a:defRPr>
      </a:lvl6pPr>
      <a:lvl7pPr marL="2122757" indent="-163289" algn="l" rtl="0" latinLnBrk="0">
        <a:spcBef>
          <a:spcPct val="20000"/>
        </a:spcBef>
        <a:buFont typeface="Arial"/>
        <a:buChar char="•"/>
        <a:defRPr sz="1429" kern="1200">
          <a:solidFill>
            <a:schemeClr val="tx1"/>
          </a:solidFill>
          <a:latin typeface="+mn-lt"/>
          <a:ea typeface="+mn-ea"/>
          <a:cs typeface="+mn-cs"/>
        </a:defRPr>
      </a:lvl7pPr>
      <a:lvl8pPr marL="2449335" indent="-163289" algn="l" rtl="0" latinLnBrk="0">
        <a:spcBef>
          <a:spcPct val="20000"/>
        </a:spcBef>
        <a:buFont typeface="Arial"/>
        <a:buChar char="•"/>
        <a:defRPr sz="1429" kern="1200">
          <a:solidFill>
            <a:schemeClr val="tx1"/>
          </a:solidFill>
          <a:latin typeface="+mn-lt"/>
          <a:ea typeface="+mn-ea"/>
          <a:cs typeface="+mn-cs"/>
        </a:defRPr>
      </a:lvl8pPr>
      <a:lvl9pPr marL="2775913" indent="-163289" algn="l" rtl="0" latinLnBrk="0">
        <a:spcBef>
          <a:spcPct val="20000"/>
        </a:spcBef>
        <a:buFont typeface="Arial"/>
        <a:buChar char="•"/>
        <a:defRPr sz="1429" kern="1200">
          <a:solidFill>
            <a:schemeClr val="tx1"/>
          </a:solidFill>
          <a:latin typeface="+mn-lt"/>
          <a:ea typeface="+mn-ea"/>
          <a:cs typeface="+mn-cs"/>
        </a:defRPr>
      </a:lvl9pPr>
    </p:bodyStyle>
    <p:otherStyle>
      <a:lvl1pPr marL="0" algn="l" rtl="0">
        <a:defRPr kern="1200">
          <a:solidFill>
            <a:schemeClr val="tx1"/>
          </a:solidFill>
          <a:latin typeface="+mn-lt"/>
          <a:ea typeface="+mn-ea"/>
          <a:cs typeface="+mn-cs"/>
        </a:defRPr>
      </a:lvl1pPr>
      <a:lvl2pPr marL="326578" algn="l" rtl="0">
        <a:defRPr kern="1200">
          <a:solidFill>
            <a:schemeClr val="tx1"/>
          </a:solidFill>
          <a:latin typeface="+mn-lt"/>
          <a:ea typeface="+mn-ea"/>
          <a:cs typeface="+mn-cs"/>
        </a:defRPr>
      </a:lvl2pPr>
      <a:lvl3pPr marL="653156" algn="l" rtl="0">
        <a:defRPr kern="1200">
          <a:solidFill>
            <a:schemeClr val="tx1"/>
          </a:solidFill>
          <a:latin typeface="+mn-lt"/>
          <a:ea typeface="+mn-ea"/>
          <a:cs typeface="+mn-cs"/>
        </a:defRPr>
      </a:lvl3pPr>
      <a:lvl4pPr marL="979734" algn="l" rtl="0">
        <a:defRPr kern="1200">
          <a:solidFill>
            <a:schemeClr val="tx1"/>
          </a:solidFill>
          <a:latin typeface="+mn-lt"/>
          <a:ea typeface="+mn-ea"/>
          <a:cs typeface="+mn-cs"/>
        </a:defRPr>
      </a:lvl4pPr>
      <a:lvl5pPr marL="1306312" algn="l" rtl="0">
        <a:defRPr kern="1200">
          <a:solidFill>
            <a:schemeClr val="tx1"/>
          </a:solidFill>
          <a:latin typeface="+mn-lt"/>
          <a:ea typeface="+mn-ea"/>
          <a:cs typeface="+mn-cs"/>
        </a:defRPr>
      </a:lvl5pPr>
      <a:lvl6pPr marL="1632890" algn="l" rtl="0">
        <a:defRPr kern="1200">
          <a:solidFill>
            <a:schemeClr val="tx1"/>
          </a:solidFill>
          <a:latin typeface="+mn-lt"/>
          <a:ea typeface="+mn-ea"/>
          <a:cs typeface="+mn-cs"/>
        </a:defRPr>
      </a:lvl6pPr>
      <a:lvl7pPr marL="1959468" algn="l" rtl="0">
        <a:defRPr kern="1200">
          <a:solidFill>
            <a:schemeClr val="tx1"/>
          </a:solidFill>
          <a:latin typeface="+mn-lt"/>
          <a:ea typeface="+mn-ea"/>
          <a:cs typeface="+mn-cs"/>
        </a:defRPr>
      </a:lvl7pPr>
      <a:lvl8pPr marL="2286046" algn="l" rtl="0">
        <a:defRPr kern="1200">
          <a:solidFill>
            <a:schemeClr val="tx1"/>
          </a:solidFill>
          <a:latin typeface="+mn-lt"/>
          <a:ea typeface="+mn-ea"/>
          <a:cs typeface="+mn-cs"/>
        </a:defRPr>
      </a:lvl8pPr>
      <a:lvl9pPr marL="2612624" algn="l" rtl="0">
        <a:defRPr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C29336-6F65-AF46-900E-E67AC60031E0}"/>
              </a:ext>
            </a:extLst>
          </p:cNvPr>
          <p:cNvSpPr>
            <a:spLocks noGrp="1"/>
          </p:cNvSpPr>
          <p:nvPr>
            <p:ph type="title"/>
          </p:nvPr>
        </p:nvSpPr>
        <p:spPr>
          <a:xfrm>
            <a:off x="628650" y="649149"/>
            <a:ext cx="7886700" cy="388403"/>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F9D331A9-8672-984F-A9EB-EB91D8782F81}"/>
              </a:ext>
            </a:extLst>
          </p:cNvPr>
          <p:cNvSpPr>
            <a:spLocks noGrp="1"/>
          </p:cNvSpPr>
          <p:nvPr>
            <p:ph type="body" idx="1"/>
          </p:nvPr>
        </p:nvSpPr>
        <p:spPr>
          <a:xfrm>
            <a:off x="628650" y="1297057"/>
            <a:ext cx="7886700" cy="33356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D45D15D2-D4AC-7749-9A32-153DFB3B733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064802" y="4667892"/>
            <a:ext cx="2450548" cy="224336"/>
          </a:xfrm>
          <a:prstGeom prst="rect">
            <a:avLst/>
          </a:prstGeom>
        </p:spPr>
      </p:pic>
      <p:sp>
        <p:nvSpPr>
          <p:cNvPr id="6" name="Slide Number Placeholder 5">
            <a:extLst>
              <a:ext uri="{FF2B5EF4-FFF2-40B4-BE49-F238E27FC236}">
                <a16:creationId xmlns:a16="http://schemas.microsoft.com/office/drawing/2014/main" id="{88EAE247-5378-3648-902E-0AAEACE7DD0D}"/>
              </a:ext>
            </a:extLst>
          </p:cNvPr>
          <p:cNvSpPr>
            <a:spLocks noGrp="1"/>
          </p:cNvSpPr>
          <p:nvPr>
            <p:ph type="sldNum" sz="quarter" idx="4"/>
          </p:nvPr>
        </p:nvSpPr>
        <p:spPr>
          <a:xfrm>
            <a:off x="628650" y="4755306"/>
            <a:ext cx="564046" cy="273844"/>
          </a:xfrm>
          <a:prstGeom prst="rect">
            <a:avLst/>
          </a:prstGeom>
        </p:spPr>
        <p:txBody>
          <a:bodyPr vert="horz" lIns="91440" tIns="45720" rIns="91440" bIns="45720" rtlCol="0" anchor="ctr"/>
          <a:lstStyle>
            <a:lvl1pPr algn="l">
              <a:defRPr sz="900" baseline="0">
                <a:solidFill>
                  <a:schemeClr val="tx2"/>
                </a:solidFill>
              </a:defRPr>
            </a:lvl1pPr>
          </a:lstStyle>
          <a:p>
            <a:fld id="{0BD853F8-1484-F54B-99C1-FE68C5B4B1C0}" type="slidenum">
              <a:rPr lang="en-US" smtClean="0"/>
              <a:pPr/>
              <a:t>‹#›</a:t>
            </a:fld>
            <a:endParaRPr lang="en-US"/>
          </a:p>
        </p:txBody>
      </p:sp>
      <p:pic>
        <p:nvPicPr>
          <p:cNvPr id="8" name="Picture 7">
            <a:extLst>
              <a:ext uri="{FF2B5EF4-FFF2-40B4-BE49-F238E27FC236}">
                <a16:creationId xmlns:a16="http://schemas.microsoft.com/office/drawing/2014/main" id="{9BBE1191-44CF-114F-BC6C-5FE0703D8324}"/>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63422"/>
          <a:stretch/>
        </p:blipFill>
        <p:spPr>
          <a:xfrm>
            <a:off x="0" y="1"/>
            <a:ext cx="9144000" cy="474893"/>
          </a:xfrm>
          <a:prstGeom prst="rect">
            <a:avLst/>
          </a:prstGeom>
        </p:spPr>
      </p:pic>
    </p:spTree>
    <p:extLst>
      <p:ext uri="{BB962C8B-B14F-4D97-AF65-F5344CB8AC3E}">
        <p14:creationId xmlns:p14="http://schemas.microsoft.com/office/powerpoint/2010/main" val="239653473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Lst>
  <p:hf hdr="0" dt="0"/>
  <p:txStyles>
    <p:titleStyle>
      <a:lvl1pPr algn="l" defTabSz="685800" rtl="0" eaLnBrk="1" latinLnBrk="0" hangingPunct="1">
        <a:lnSpc>
          <a:spcPct val="90000"/>
        </a:lnSpc>
        <a:spcBef>
          <a:spcPct val="0"/>
        </a:spcBef>
        <a:buNone/>
        <a:defRPr sz="2400" b="1" i="0" kern="1200" baseline="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Tx/>
        <a:buNone/>
        <a:defRPr sz="1800" b="0" i="0" kern="1200" baseline="0">
          <a:solidFill>
            <a:srgbClr val="2F2826"/>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b="0" i="0" kern="1200" baseline="0">
          <a:solidFill>
            <a:srgbClr val="2F2826"/>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b="0" i="0" kern="1200" baseline="0">
          <a:solidFill>
            <a:srgbClr val="2F2826"/>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b="0" i="0" kern="1200" baseline="0">
          <a:solidFill>
            <a:srgbClr val="2F2826"/>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900" b="0" i="0" kern="1200" baseline="0">
          <a:solidFill>
            <a:srgbClr val="2F282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C29336-6F65-AF46-900E-E67AC60031E0}"/>
              </a:ext>
            </a:extLst>
          </p:cNvPr>
          <p:cNvSpPr>
            <a:spLocks noGrp="1"/>
          </p:cNvSpPr>
          <p:nvPr>
            <p:ph type="title"/>
          </p:nvPr>
        </p:nvSpPr>
        <p:spPr>
          <a:xfrm>
            <a:off x="628650" y="649149"/>
            <a:ext cx="7886700" cy="388403"/>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F9D331A9-8672-984F-A9EB-EB91D8782F81}"/>
              </a:ext>
            </a:extLst>
          </p:cNvPr>
          <p:cNvSpPr>
            <a:spLocks noGrp="1"/>
          </p:cNvSpPr>
          <p:nvPr>
            <p:ph type="body" idx="1"/>
          </p:nvPr>
        </p:nvSpPr>
        <p:spPr>
          <a:xfrm>
            <a:off x="628650" y="1297057"/>
            <a:ext cx="7886700" cy="33356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D45D15D2-D4AC-7749-9A32-153DFB3B7337}"/>
              </a:ext>
            </a:extLst>
          </p:cNvPr>
          <p:cNvPicPr>
            <a:picLocks noChangeAspect="1"/>
          </p:cNvPicPr>
          <p:nvPr userDrawn="1"/>
        </p:nvPicPr>
        <p:blipFill>
          <a:blip r:embed="rId6"/>
          <a:stretch>
            <a:fillRect/>
          </a:stretch>
        </p:blipFill>
        <p:spPr>
          <a:xfrm>
            <a:off x="6064802" y="4667892"/>
            <a:ext cx="2450548" cy="224336"/>
          </a:xfrm>
          <a:prstGeom prst="rect">
            <a:avLst/>
          </a:prstGeom>
        </p:spPr>
      </p:pic>
      <p:sp>
        <p:nvSpPr>
          <p:cNvPr id="6" name="Slide Number Placeholder 5">
            <a:extLst>
              <a:ext uri="{FF2B5EF4-FFF2-40B4-BE49-F238E27FC236}">
                <a16:creationId xmlns:a16="http://schemas.microsoft.com/office/drawing/2014/main" id="{88EAE247-5378-3648-902E-0AAEACE7DD0D}"/>
              </a:ext>
            </a:extLst>
          </p:cNvPr>
          <p:cNvSpPr>
            <a:spLocks noGrp="1"/>
          </p:cNvSpPr>
          <p:nvPr>
            <p:ph type="sldNum" sz="quarter" idx="4"/>
          </p:nvPr>
        </p:nvSpPr>
        <p:spPr>
          <a:xfrm>
            <a:off x="628650" y="4755306"/>
            <a:ext cx="564046" cy="273844"/>
          </a:xfrm>
          <a:prstGeom prst="rect">
            <a:avLst/>
          </a:prstGeom>
        </p:spPr>
        <p:txBody>
          <a:bodyPr vert="horz" lIns="91440" tIns="45720" rIns="91440" bIns="45720" rtlCol="0" anchor="ctr"/>
          <a:lstStyle>
            <a:lvl1pPr algn="l">
              <a:defRPr sz="900" baseline="0">
                <a:solidFill>
                  <a:schemeClr val="tx2"/>
                </a:solidFill>
              </a:defRPr>
            </a:lvl1pPr>
          </a:lstStyle>
          <a:p>
            <a:fld id="{0BD853F8-1484-F54B-99C1-FE68C5B4B1C0}" type="slidenum">
              <a:rPr lang="en-US" smtClean="0"/>
              <a:pPr/>
              <a:t>‹#›</a:t>
            </a:fld>
            <a:endParaRPr lang="en-US"/>
          </a:p>
        </p:txBody>
      </p:sp>
      <p:pic>
        <p:nvPicPr>
          <p:cNvPr id="8" name="Picture 7">
            <a:extLst>
              <a:ext uri="{FF2B5EF4-FFF2-40B4-BE49-F238E27FC236}">
                <a16:creationId xmlns:a16="http://schemas.microsoft.com/office/drawing/2014/main" id="{9BBE1191-44CF-114F-BC6C-5FE0703D8324}"/>
              </a:ext>
            </a:extLst>
          </p:cNvPr>
          <p:cNvPicPr>
            <a:picLocks noChangeAspect="1"/>
          </p:cNvPicPr>
          <p:nvPr userDrawn="1"/>
        </p:nvPicPr>
        <p:blipFill rotWithShape="1">
          <a:blip r:embed="rId7"/>
          <a:srcRect t="63422"/>
          <a:stretch/>
        </p:blipFill>
        <p:spPr>
          <a:xfrm>
            <a:off x="0" y="1"/>
            <a:ext cx="9144000" cy="474893"/>
          </a:xfrm>
          <a:prstGeom prst="rect">
            <a:avLst/>
          </a:prstGeom>
        </p:spPr>
      </p:pic>
    </p:spTree>
    <p:extLst>
      <p:ext uri="{BB962C8B-B14F-4D97-AF65-F5344CB8AC3E}">
        <p14:creationId xmlns:p14="http://schemas.microsoft.com/office/powerpoint/2010/main" val="104630437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Lst>
  <p:hf hdr="0" dt="0"/>
  <p:txStyles>
    <p:titleStyle>
      <a:lvl1pPr algn="l" defTabSz="685800" rtl="0" eaLnBrk="1" latinLnBrk="0" hangingPunct="1">
        <a:lnSpc>
          <a:spcPct val="90000"/>
        </a:lnSpc>
        <a:spcBef>
          <a:spcPct val="0"/>
        </a:spcBef>
        <a:buNone/>
        <a:defRPr sz="2400" b="1" i="0" kern="1200" baseline="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Tx/>
        <a:buNone/>
        <a:defRPr sz="1800" b="0" i="0" kern="1200" baseline="0">
          <a:solidFill>
            <a:srgbClr val="2F2826"/>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b="0" i="0" kern="1200" baseline="0">
          <a:solidFill>
            <a:srgbClr val="2F2826"/>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b="0" i="0" kern="1200" baseline="0">
          <a:solidFill>
            <a:srgbClr val="2F2826"/>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b="0" i="0" kern="1200" baseline="0">
          <a:solidFill>
            <a:srgbClr val="2F2826"/>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900" b="0" i="0" kern="1200" baseline="0">
          <a:solidFill>
            <a:srgbClr val="2F282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8FF844-5964-20A6-4774-8189F956DF8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81E0DE0-0847-FFF8-70F1-B416D1238B0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BB4DD5C-4E79-84FD-2FAF-7D2B5CD0C50F}"/>
              </a:ext>
            </a:extLst>
          </p:cNvPr>
          <p:cNvSpPr>
            <a:spLocks noGrp="1"/>
          </p:cNvSpPr>
          <p:nvPr>
            <p:ph type="dt" sz="half" idx="2"/>
          </p:nvPr>
        </p:nvSpPr>
        <p:spPr>
          <a:xfrm>
            <a:off x="4504577" y="4759242"/>
            <a:ext cx="2057400" cy="273844"/>
          </a:xfrm>
          <a:prstGeom prst="rect">
            <a:avLst/>
          </a:prstGeom>
        </p:spPr>
        <p:txBody>
          <a:bodyPr vert="horz" lIns="91440" tIns="45720" rIns="91440" bIns="45720" rtlCol="0" anchor="ctr"/>
          <a:lstStyle>
            <a:lvl1pPr algn="l">
              <a:defRPr sz="750" b="0" i="0">
                <a:solidFill>
                  <a:schemeClr val="tx1">
                    <a:tint val="82000"/>
                  </a:schemeClr>
                </a:solidFill>
                <a:latin typeface="Century Gothic" panose="020B0502020202020204" pitchFamily="34" charset="0"/>
              </a:defRPr>
            </a:lvl1pPr>
          </a:lstStyle>
          <a:p>
            <a:fld id="{1A61CDE9-132B-0945-9191-8768080C47D1}" type="datetime1">
              <a:rPr lang="en-US" smtClean="0"/>
              <a:pPr/>
              <a:t>7/6/2026</a:t>
            </a:fld>
            <a:endParaRPr lang="en-US" dirty="0"/>
          </a:p>
        </p:txBody>
      </p:sp>
      <p:sp>
        <p:nvSpPr>
          <p:cNvPr id="5" name="Footer Placeholder 4">
            <a:extLst>
              <a:ext uri="{FF2B5EF4-FFF2-40B4-BE49-F238E27FC236}">
                <a16:creationId xmlns:a16="http://schemas.microsoft.com/office/drawing/2014/main" id="{F5A6CEDF-E0D7-FC38-1DB7-0F0BFD0741C9}"/>
              </a:ext>
            </a:extLst>
          </p:cNvPr>
          <p:cNvSpPr>
            <a:spLocks noGrp="1"/>
          </p:cNvSpPr>
          <p:nvPr>
            <p:ph type="ftr" sz="quarter" idx="3"/>
          </p:nvPr>
        </p:nvSpPr>
        <p:spPr>
          <a:xfrm>
            <a:off x="628650" y="4759242"/>
            <a:ext cx="3086100" cy="273844"/>
          </a:xfrm>
          <a:prstGeom prst="rect">
            <a:avLst/>
          </a:prstGeom>
        </p:spPr>
        <p:txBody>
          <a:bodyPr vert="horz" lIns="91440" tIns="45720" rIns="91440" bIns="45720" rtlCol="0" anchor="ctr"/>
          <a:lstStyle>
            <a:lvl1pPr algn="l">
              <a:defRPr sz="750" b="0" i="0">
                <a:solidFill>
                  <a:schemeClr val="tx1">
                    <a:tint val="82000"/>
                  </a:schemeClr>
                </a:solidFill>
                <a:latin typeface="Century Gothic" panose="020B0502020202020204" pitchFamily="34" charset="0"/>
              </a:defRPr>
            </a:lvl1pPr>
          </a:lstStyle>
          <a:p>
            <a:r>
              <a:rPr lang="en-US" dirty="0"/>
              <a:t>CHILDREN’S NATIONAL HOSPITAL</a:t>
            </a:r>
          </a:p>
        </p:txBody>
      </p:sp>
    </p:spTree>
    <p:extLst>
      <p:ext uri="{BB962C8B-B14F-4D97-AF65-F5344CB8AC3E}">
        <p14:creationId xmlns:p14="http://schemas.microsoft.com/office/powerpoint/2010/main" val="350412103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 id="2147483863" r:id="rId23"/>
    <p:sldLayoutId id="2147483864" r:id="rId24"/>
    <p:sldLayoutId id="2147483865" r:id="rId25"/>
    <p:sldLayoutId id="2147483866" r:id="rId26"/>
    <p:sldLayoutId id="2147483867" r:id="rId27"/>
    <p:sldLayoutId id="2147483868" r:id="rId28"/>
    <p:sldLayoutId id="2147483869" r:id="rId29"/>
    <p:sldLayoutId id="2147483870" r:id="rId30"/>
    <p:sldLayoutId id="2147483871" r:id="rId31"/>
    <p:sldLayoutId id="2147483872" r:id="rId32"/>
  </p:sldLayoutIdLst>
  <p:hf sldNum="0" hdr="0" dt="0"/>
  <p:txStyles>
    <p:titleStyle>
      <a:lvl1pPr algn="l" defTabSz="685800" rtl="0" eaLnBrk="1" latinLnBrk="0" hangingPunct="1">
        <a:lnSpc>
          <a:spcPct val="90000"/>
        </a:lnSpc>
        <a:spcBef>
          <a:spcPct val="0"/>
        </a:spcBef>
        <a:buNone/>
        <a:defRPr sz="3000" b="0" i="0" kern="1200" spc="-68" baseline="0">
          <a:solidFill>
            <a:srgbClr val="63544A"/>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Clr>
          <a:srgbClr val="E4002B"/>
        </a:buClr>
        <a:buFont typeface="Arial" panose="020B0604020202020204" pitchFamily="34" charset="0"/>
        <a:buChar char="•"/>
        <a:defRPr sz="2100" b="0" i="0" kern="1200">
          <a:solidFill>
            <a:srgbClr val="63544A"/>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rgbClr val="E4002B"/>
        </a:buClr>
        <a:buFont typeface="Arial" panose="020B0604020202020204" pitchFamily="34" charset="0"/>
        <a:buChar char="•"/>
        <a:defRPr sz="1800" b="0" i="0" kern="1200">
          <a:solidFill>
            <a:srgbClr val="63544A"/>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rgbClr val="E4002B"/>
        </a:buClr>
        <a:buFont typeface="Arial" panose="020B0604020202020204" pitchFamily="34" charset="0"/>
        <a:buChar char="•"/>
        <a:defRPr sz="1500" b="0" i="0" kern="1200">
          <a:solidFill>
            <a:srgbClr val="63544A"/>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rgbClr val="E4002B"/>
        </a:buClr>
        <a:buFont typeface="Arial" panose="020B0604020202020204" pitchFamily="34" charset="0"/>
        <a:buChar char="•"/>
        <a:defRPr sz="1350" b="0" i="0" kern="1200">
          <a:solidFill>
            <a:srgbClr val="63544A"/>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rgbClr val="E4002B"/>
        </a:buClr>
        <a:buFont typeface="Arial" panose="020B0604020202020204" pitchFamily="34" charset="0"/>
        <a:buChar char="•"/>
        <a:defRPr sz="1350" b="0" i="0" kern="1200">
          <a:solidFill>
            <a:srgbClr val="63544A"/>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8FF844-5964-20A6-4774-8189F956DF8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1E0DE0-0847-FFF8-70F1-B416D1238B0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4DD5C-4E79-84FD-2FAF-7D2B5CD0C50F}"/>
              </a:ext>
            </a:extLst>
          </p:cNvPr>
          <p:cNvSpPr>
            <a:spLocks noGrp="1"/>
          </p:cNvSpPr>
          <p:nvPr>
            <p:ph type="dt" sz="half" idx="2"/>
          </p:nvPr>
        </p:nvSpPr>
        <p:spPr>
          <a:xfrm>
            <a:off x="4504577" y="4759242"/>
            <a:ext cx="2057400" cy="273844"/>
          </a:xfrm>
          <a:prstGeom prst="rect">
            <a:avLst/>
          </a:prstGeom>
        </p:spPr>
        <p:txBody>
          <a:bodyPr vert="horz" lIns="91440" tIns="45720" rIns="91440" bIns="45720" rtlCol="0" anchor="ctr"/>
          <a:lstStyle>
            <a:lvl1pPr algn="l">
              <a:defRPr sz="750" b="0" i="0">
                <a:solidFill>
                  <a:schemeClr val="tx1">
                    <a:tint val="82000"/>
                  </a:schemeClr>
                </a:solidFill>
                <a:latin typeface="Century Gothic" panose="020B0502020202020204" pitchFamily="34" charset="0"/>
              </a:defRPr>
            </a:lvl1pPr>
          </a:lstStyle>
          <a:p>
            <a:fld id="{1A61CDE9-132B-0945-9191-8768080C47D1}" type="datetime1">
              <a:rPr lang="en-US" smtClean="0"/>
              <a:pPr/>
              <a:t>7/6/2026</a:t>
            </a:fld>
            <a:endParaRPr lang="en-US"/>
          </a:p>
        </p:txBody>
      </p:sp>
      <p:sp>
        <p:nvSpPr>
          <p:cNvPr id="5" name="Footer Placeholder 4">
            <a:extLst>
              <a:ext uri="{FF2B5EF4-FFF2-40B4-BE49-F238E27FC236}">
                <a16:creationId xmlns:a16="http://schemas.microsoft.com/office/drawing/2014/main" id="{F5A6CEDF-E0D7-FC38-1DB7-0F0BFD0741C9}"/>
              </a:ext>
            </a:extLst>
          </p:cNvPr>
          <p:cNvSpPr>
            <a:spLocks noGrp="1"/>
          </p:cNvSpPr>
          <p:nvPr>
            <p:ph type="ftr" sz="quarter" idx="3"/>
          </p:nvPr>
        </p:nvSpPr>
        <p:spPr>
          <a:xfrm>
            <a:off x="628650" y="4759242"/>
            <a:ext cx="3086100" cy="273844"/>
          </a:xfrm>
          <a:prstGeom prst="rect">
            <a:avLst/>
          </a:prstGeom>
        </p:spPr>
        <p:txBody>
          <a:bodyPr vert="horz" lIns="91440" tIns="45720" rIns="91440" bIns="45720" rtlCol="0" anchor="ctr"/>
          <a:lstStyle>
            <a:lvl1pPr algn="l">
              <a:defRPr sz="750" b="0" i="0">
                <a:solidFill>
                  <a:schemeClr val="tx1">
                    <a:tint val="82000"/>
                  </a:schemeClr>
                </a:solidFill>
                <a:latin typeface="Century Gothic" panose="020B0502020202020204" pitchFamily="34" charset="0"/>
              </a:defRPr>
            </a:lvl1pPr>
          </a:lstStyle>
          <a:p>
            <a:r>
              <a:rPr lang="en-US"/>
              <a:t>CHILDREN’S NATIONAL HOSPITAL</a:t>
            </a:r>
          </a:p>
        </p:txBody>
      </p:sp>
    </p:spTree>
    <p:extLst>
      <p:ext uri="{BB962C8B-B14F-4D97-AF65-F5344CB8AC3E}">
        <p14:creationId xmlns:p14="http://schemas.microsoft.com/office/powerpoint/2010/main" val="309640766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 id="2147483895" r:id="rId22"/>
    <p:sldLayoutId id="2147483896" r:id="rId23"/>
    <p:sldLayoutId id="2147483897" r:id="rId24"/>
    <p:sldLayoutId id="2147483898" r:id="rId25"/>
    <p:sldLayoutId id="2147483899" r:id="rId26"/>
    <p:sldLayoutId id="2147483900" r:id="rId27"/>
    <p:sldLayoutId id="2147483901" r:id="rId28"/>
    <p:sldLayoutId id="2147483902" r:id="rId29"/>
    <p:sldLayoutId id="2147483903" r:id="rId30"/>
    <p:sldLayoutId id="2147483904" r:id="rId31"/>
    <p:sldLayoutId id="2147483905" r:id="rId32"/>
    <p:sldLayoutId id="2147483906" r:id="rId33"/>
    <p:sldLayoutId id="2147483907" r:id="rId34"/>
  </p:sldLayoutIdLst>
  <p:hf sldNum="0" hdr="0" dt="0"/>
  <p:txStyles>
    <p:titleStyle>
      <a:lvl1pPr algn="l" defTabSz="685800" rtl="0" eaLnBrk="1" latinLnBrk="0" hangingPunct="1">
        <a:lnSpc>
          <a:spcPct val="90000"/>
        </a:lnSpc>
        <a:spcBef>
          <a:spcPct val="0"/>
        </a:spcBef>
        <a:buNone/>
        <a:defRPr sz="3000" b="0" i="0" kern="1200" spc="-68" baseline="0">
          <a:solidFill>
            <a:srgbClr val="63544A"/>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Clr>
          <a:srgbClr val="E4002B"/>
        </a:buClr>
        <a:buFont typeface="Arial" panose="020B0604020202020204" pitchFamily="34" charset="0"/>
        <a:buChar char="•"/>
        <a:defRPr sz="2100" b="0" i="0" kern="1200">
          <a:solidFill>
            <a:srgbClr val="63544A"/>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rgbClr val="E4002B"/>
        </a:buClr>
        <a:buFont typeface="Arial" panose="020B0604020202020204" pitchFamily="34" charset="0"/>
        <a:buChar char="•"/>
        <a:defRPr sz="1800" b="0" i="0" kern="1200">
          <a:solidFill>
            <a:srgbClr val="63544A"/>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rgbClr val="E4002B"/>
        </a:buClr>
        <a:buFont typeface="Arial" panose="020B0604020202020204" pitchFamily="34" charset="0"/>
        <a:buChar char="•"/>
        <a:defRPr sz="1500" b="0" i="0" kern="1200">
          <a:solidFill>
            <a:srgbClr val="63544A"/>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rgbClr val="E4002B"/>
        </a:buClr>
        <a:buFont typeface="Arial" panose="020B0604020202020204" pitchFamily="34" charset="0"/>
        <a:buChar char="•"/>
        <a:defRPr sz="1350" b="0" i="0" kern="1200">
          <a:solidFill>
            <a:srgbClr val="63544A"/>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rgbClr val="E4002B"/>
        </a:buClr>
        <a:buFont typeface="Arial" panose="020B0604020202020204" pitchFamily="34" charset="0"/>
        <a:buChar char="•"/>
        <a:defRPr sz="1350" b="0" i="0" kern="1200">
          <a:solidFill>
            <a:srgbClr val="63544A"/>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3" Type="http://schemas.openxmlformats.org/officeDocument/2006/relationships/hyperlink" Target="chrome-extension://efaidnbmnnnibpcajpcglclefindmkaj/https:/cnmc.sharepoint.com/sites/nurses/Shared%20Documents/NPGs/GN2-NPG-skin-care.pdf" TargetMode="External"/><Relationship Id="rId2" Type="http://schemas.openxmlformats.org/officeDocument/2006/relationships/image" Target="../media/image67.png"/><Relationship Id="rId1" Type="http://schemas.openxmlformats.org/officeDocument/2006/relationships/slideLayout" Target="../slideLayouts/slideLayout82.xml"/><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8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115.xml"/></Relationships>
</file>

<file path=ppt/slides/_rels/slide3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8.xml"/><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60.xml"/><Relationship Id="rId6" Type="http://schemas.openxmlformats.org/officeDocument/2006/relationships/image" Target="../media/image97.jpe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jpeg"/><Relationship Id="rId9" Type="http://schemas.openxmlformats.org/officeDocument/2006/relationships/image" Target="../media/image100.jpeg"/></Relationships>
</file>

<file path=ppt/slides/_rels/slide46.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12"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60.xml"/><Relationship Id="rId6" Type="http://schemas.openxmlformats.org/officeDocument/2006/relationships/image" Target="../media/image106.png"/><Relationship Id="rId11" Type="http://schemas.openxmlformats.org/officeDocument/2006/relationships/image" Target="../media/image111.jpe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png"/></Relationships>
</file>

<file path=ppt/slides/_rels/slide4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5.jpeg"/><Relationship Id="rId7" Type="http://schemas.openxmlformats.org/officeDocument/2006/relationships/image" Target="../media/image118.png"/><Relationship Id="rId2" Type="http://schemas.openxmlformats.org/officeDocument/2006/relationships/image" Target="../media/image114.png"/><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17.png"/><Relationship Id="rId4" Type="http://schemas.openxmlformats.org/officeDocument/2006/relationships/image" Target="../media/image116.jpeg"/><Relationship Id="rId9" Type="http://schemas.openxmlformats.org/officeDocument/2006/relationships/image" Target="../media/image11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1.xml"/><Relationship Id="rId1" Type="http://schemas.openxmlformats.org/officeDocument/2006/relationships/themeOverride" Target="../theme/themeOverride1.xml"/><Relationship Id="rId4" Type="http://schemas.openxmlformats.org/officeDocument/2006/relationships/image" Target="../media/image63.png"/></Relationships>
</file>

<file path=ppt/slides/_rels/slide5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123.png"/><Relationship Id="rId4" Type="http://schemas.microsoft.com/office/2007/relationships/hdphoto" Target="../media/hdphoto3.wdp"/></Relationships>
</file>

<file path=ppt/slides/_rels/slide5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6.xml"/><Relationship Id="rId4" Type="http://schemas.openxmlformats.org/officeDocument/2006/relationships/image" Target="../media/image128.jpeg"/></Relationships>
</file>

<file path=ppt/slides/_rels/slide5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1.xml"/><Relationship Id="rId5" Type="http://schemas.openxmlformats.org/officeDocument/2006/relationships/image" Target="../media/image133.jpeg"/><Relationship Id="rId4" Type="http://schemas.openxmlformats.org/officeDocument/2006/relationships/image" Target="../media/image132.jpeg"/></Relationships>
</file>

<file path=ppt/slides/_rels/slide5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11.xml"/><Relationship Id="rId4" Type="http://schemas.openxmlformats.org/officeDocument/2006/relationships/image" Target="../media/image137.jpeg"/></Relationships>
</file>

<file path=ppt/slides/_rels/slide6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142.png"/></Relationships>
</file>

<file path=ppt/slides/_rels/slide6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6.xml"/><Relationship Id="rId5" Type="http://schemas.openxmlformats.org/officeDocument/2006/relationships/image" Target="../media/image146.jpeg"/><Relationship Id="rId4" Type="http://schemas.openxmlformats.org/officeDocument/2006/relationships/image" Target="../media/image145.png"/></Relationships>
</file>

<file path=ppt/slides/_rels/slide6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50.jpeg"/></Relationships>
</file>

<file path=ppt/slides/_rels/slide6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google.com/url?sa=i&amp;url=https://www.woundsource.com/blog/knowing-difference-between-scabs-and-eschar&amp;psig=AOvVaw2bYiwf4iH_hDofTB4B4LtI&amp;ust=1581604062866000&amp;source=images&amp;cd=vfe&amp;ved=0CAIQjRxqFwoTCPiYjreczOcCFQAAAAAdAAAAABAD" TargetMode="External"/><Relationship Id="rId1" Type="http://schemas.openxmlformats.org/officeDocument/2006/relationships/slideLayout" Target="../slideLayouts/slideLayout6.xml"/><Relationship Id="rId5" Type="http://schemas.openxmlformats.org/officeDocument/2006/relationships/image" Target="../media/image152.jpeg"/><Relationship Id="rId4" Type="http://schemas.openxmlformats.org/officeDocument/2006/relationships/hyperlink" Target="https://www.google.com/url?sa=i&amp;url=https://www.woundsource.com/patientcondition/pressure-ulcers-unstageable&amp;psig=AOvVaw2bYiwf4iH_hDofTB4B4LtI&amp;ust=1581604062866000&amp;source=images&amp;cd=vfe&amp;ved=0CAIQjRxqFwoTCPiYjreczOcCFQAAAAAdAAAAABAf"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1.xml"/><Relationship Id="rId4" Type="http://schemas.openxmlformats.org/officeDocument/2006/relationships/image" Target="../media/image155.jpeg"/></Relationships>
</file>

<file path=ppt/slides/_rels/slide69.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i0p82L4MXhAhVhUd8KHe5YCsQQjRx6BAgBEAU&amp;url=https://members.nursingquality.org/ndnqipressureulcertraining/module1/mucousmembrane1.aspx&amp;psig=AOvVaw2KZh3M9HlXO4lKiufkqEO1&amp;ust=1554993431169785"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15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www.google.com/url?sa=i&amp;rct=j&amp;q=&amp;esrc=s&amp;source=images&amp;cd=&amp;cad=rja&amp;uact=8&amp;ved=2ahUKEwijzJiv4MXhAhUPd98KHeqLDcQQjRx6BAgBEAU&amp;url=https://members.nursingquality.org/NDNQIPressureUlcerTraining/Module1/MucousMembrane2.aspx&amp;psig=AOvVaw1T0N0gJNWSONkm8wyIRnZD&amp;ust=1554993492658462" TargetMode="External"/><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158.png"/></Relationships>
</file>

<file path=ppt/slides/_rels/slide7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82.xml"/></Relationships>
</file>

<file path=ppt/slides/_rels/slide7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82.xml"/></Relationships>
</file>

<file path=ppt/slides/_rels/slide7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8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7.xml.rels><?xml version="1.0" encoding="UTF-8" standalone="yes"?>
<Relationships xmlns="http://schemas.openxmlformats.org/package/2006/relationships"><Relationship Id="rId3" Type="http://schemas.openxmlformats.org/officeDocument/2006/relationships/image" Target="../media/image164.svg"/><Relationship Id="rId7" Type="http://schemas.openxmlformats.org/officeDocument/2006/relationships/image" Target="../media/image168.svg"/><Relationship Id="rId2" Type="http://schemas.openxmlformats.org/officeDocument/2006/relationships/image" Target="../media/image163.png"/><Relationship Id="rId1" Type="http://schemas.openxmlformats.org/officeDocument/2006/relationships/slideLayout" Target="../slideLayouts/slideLayout84.xml"/><Relationship Id="rId6" Type="http://schemas.openxmlformats.org/officeDocument/2006/relationships/image" Target="../media/image167.svg"/><Relationship Id="rId5" Type="http://schemas.openxmlformats.org/officeDocument/2006/relationships/image" Target="../media/image166.svg"/><Relationship Id="rId4" Type="http://schemas.openxmlformats.org/officeDocument/2006/relationships/image" Target="../media/image165.svg"/></Relationships>
</file>

<file path=ppt/slides/_rels/slide7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82.xml"/><Relationship Id="rId4" Type="http://schemas.openxmlformats.org/officeDocument/2006/relationships/image" Target="../media/image171.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2.xml"/></Relationships>
</file>

<file path=ppt/slides/_rels/slide86.xml.rels><?xml version="1.0" encoding="UTF-8" standalone="yes"?>
<Relationships xmlns="http://schemas.openxmlformats.org/package/2006/relationships"><Relationship Id="rId2" Type="http://schemas.openxmlformats.org/officeDocument/2006/relationships/hyperlink" Target="https://cnmc.sharepoint.com/sites/nurses/Shared%20Documents/Forms/AllItems.aspx?id=%2Fsites%2Fnurses%2FShared%20Documents%2FNPGs%2FGN2%2DNPG%2Dskin%2Dcare%2Epdf&amp;parent=%2Fsites%2Fnurses%2FShared%20Documents%2FNPGs" TargetMode="Externa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hyperlink" Target="https://www.google.com/url?sa=i&amp;url=https://makeameme.org/meme/i-love-questions&amp;psig=AOvVaw3cOBxhI3EP_rYLeSmK6hiu&amp;ust=1586349128025000&amp;source=images&amp;cd=vfe&amp;ved=0CAIQjRxqFwoTCMC_i6Cp1ugCFQAAAAAdAAAAABAP" TargetMode="External"/><Relationship Id="rId1" Type="http://schemas.openxmlformats.org/officeDocument/2006/relationships/slideLayout" Target="../slideLayouts/slideLayout82.xml"/></Relationships>
</file>

<file path=ppt/slides/_rels/slide8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82.xml"/></Relationships>
</file>

<file path=ppt/slides/_rels/slide89.xml.rels><?xml version="1.0" encoding="UTF-8" standalone="yes"?>
<Relationships xmlns="http://schemas.openxmlformats.org/package/2006/relationships"><Relationship Id="rId3" Type="http://schemas.openxmlformats.org/officeDocument/2006/relationships/hyperlink" Target="http://ce.childrensnational.org/code" TargetMode="External"/><Relationship Id="rId2" Type="http://schemas.openxmlformats.org/officeDocument/2006/relationships/notesSlide" Target="../notesSlides/notesSlide41.xml"/><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hyperlink" Target="ce.childrensnational.org" TargetMode="External"/><Relationship Id="rId1" Type="http://schemas.openxmlformats.org/officeDocument/2006/relationships/slideLayout" Target="../slideLayouts/slideLayout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0705EC-BD1D-F75B-144D-623F226C03F2}"/>
              </a:ext>
            </a:extLst>
          </p:cNvPr>
          <p:cNvSpPr/>
          <p:nvPr/>
        </p:nvSpPr>
        <p:spPr>
          <a:xfrm>
            <a:off x="333404" y="2358666"/>
            <a:ext cx="4621730" cy="1408078"/>
          </a:xfrm>
          <a:prstGeom prst="rect">
            <a:avLst/>
          </a:prstGeom>
          <a:ln w="38100">
            <a:solidFill>
              <a:srgbClr val="E4002B"/>
            </a:solidFill>
          </a:ln>
        </p:spPr>
        <p:txBody>
          <a:bodyPr wrap="square">
            <a:spAutoFit/>
          </a:bodyPr>
          <a:lstStyle/>
          <a:p>
            <a:pPr defTabSz="685800">
              <a:defRPr/>
            </a:pPr>
            <a:r>
              <a:rPr lang="en-US" sz="1500" dirty="0">
                <a:solidFill>
                  <a:srgbClr val="5F5151"/>
                </a:solidFill>
                <a:latin typeface="Corbel" panose="020B0503020204020204" pitchFamily="34" charset="0"/>
              </a:rPr>
              <a:t>Turn </a:t>
            </a:r>
            <a:r>
              <a:rPr lang="en-US" b="1" cap="all" dirty="0">
                <a:solidFill>
                  <a:srgbClr val="5F5151"/>
                </a:solidFill>
                <a:latin typeface="Corbel" panose="020B0503020204020204" pitchFamily="34" charset="0"/>
              </a:rPr>
              <a:t>video on</a:t>
            </a:r>
            <a:endParaRPr lang="en-US" sz="1500" b="1" cap="all" dirty="0">
              <a:solidFill>
                <a:srgbClr val="5F5151"/>
              </a:solidFill>
              <a:latin typeface="Corbel" panose="020B0503020204020204" pitchFamily="34" charset="0"/>
            </a:endParaRPr>
          </a:p>
          <a:p>
            <a:pPr defTabSz="685800">
              <a:defRPr/>
            </a:pPr>
            <a:endParaRPr lang="en-US" sz="900" dirty="0">
              <a:solidFill>
                <a:srgbClr val="5F5151"/>
              </a:solidFill>
              <a:latin typeface="Corbel" panose="020B0503020204020204" pitchFamily="34" charset="0"/>
            </a:endParaRPr>
          </a:p>
          <a:p>
            <a:pPr defTabSz="685800">
              <a:defRPr/>
            </a:pPr>
            <a:r>
              <a:rPr lang="en-US" sz="1500" u="sng" dirty="0">
                <a:solidFill>
                  <a:srgbClr val="5F5151"/>
                </a:solidFill>
                <a:latin typeface="Corbel" panose="020B0503020204020204" pitchFamily="34" charset="0"/>
              </a:rPr>
              <a:t>To obtain CNEs for today you need to:</a:t>
            </a:r>
          </a:p>
          <a:p>
            <a:pPr marL="257175" indent="-257175" defTabSz="685800">
              <a:buFontTx/>
              <a:buAutoNum type="arabicParenR"/>
              <a:defRPr/>
            </a:pPr>
            <a:r>
              <a:rPr lang="en-US" sz="1500" dirty="0">
                <a:solidFill>
                  <a:srgbClr val="5F5151"/>
                </a:solidFill>
                <a:latin typeface="Corbel" panose="020B0503020204020204" pitchFamily="34" charset="0"/>
              </a:rPr>
              <a:t>Be present for the AM &amp; PM sessions</a:t>
            </a:r>
          </a:p>
          <a:p>
            <a:pPr marL="257175" indent="-257175" defTabSz="685800">
              <a:buFontTx/>
              <a:buAutoNum type="arabicParenR"/>
              <a:defRPr/>
            </a:pPr>
            <a:r>
              <a:rPr lang="en-US" sz="1500" dirty="0">
                <a:solidFill>
                  <a:srgbClr val="5F5151"/>
                </a:solidFill>
                <a:latin typeface="Corbel" panose="020B0503020204020204" pitchFamily="34" charset="0"/>
              </a:rPr>
              <a:t>Type your name in the chat box AM &amp; PM</a:t>
            </a:r>
          </a:p>
          <a:p>
            <a:pPr marL="600075" lvl="1" indent="-257175" defTabSz="685800">
              <a:buFont typeface="Arial" panose="020B0604020202020204" pitchFamily="34" charset="0"/>
              <a:buChar char="•"/>
              <a:defRPr/>
            </a:pPr>
            <a:r>
              <a:rPr lang="en-US" sz="1350" dirty="0">
                <a:solidFill>
                  <a:srgbClr val="5F5151"/>
                </a:solidFill>
                <a:latin typeface="Corbel" panose="020B0503020204020204" pitchFamily="34" charset="0"/>
              </a:rPr>
              <a:t>Write “data” after your name if you are collecting data</a:t>
            </a:r>
          </a:p>
        </p:txBody>
      </p:sp>
      <p:pic>
        <p:nvPicPr>
          <p:cNvPr id="3" name="Picture 2">
            <a:extLst>
              <a:ext uri="{FF2B5EF4-FFF2-40B4-BE49-F238E27FC236}">
                <a16:creationId xmlns:a16="http://schemas.microsoft.com/office/drawing/2014/main" id="{0FE48757-C06E-FB8F-1485-6ECF492533D4}"/>
              </a:ext>
            </a:extLst>
          </p:cNvPr>
          <p:cNvPicPr>
            <a:picLocks noChangeAspect="1"/>
          </p:cNvPicPr>
          <p:nvPr/>
        </p:nvPicPr>
        <p:blipFill>
          <a:blip r:embed="rId2"/>
          <a:srcRect/>
          <a:stretch/>
        </p:blipFill>
        <p:spPr>
          <a:xfrm>
            <a:off x="275112" y="1845292"/>
            <a:ext cx="4933949" cy="2151343"/>
          </a:xfrm>
          <a:prstGeom prst="rect">
            <a:avLst/>
          </a:prstGeom>
          <a:ln w="15875">
            <a:solidFill>
              <a:srgbClr val="EEECE1">
                <a:lumMod val="25000"/>
              </a:srgbClr>
            </a:solidFill>
          </a:ln>
          <a:effectLst>
            <a:outerShdw blurRad="292100" dist="139700" dir="2700000" algn="tl" rotWithShape="0">
              <a:srgbClr val="333333">
                <a:alpha val="65000"/>
              </a:srgbClr>
            </a:outerShdw>
          </a:effectLst>
        </p:spPr>
      </p:pic>
      <p:sp>
        <p:nvSpPr>
          <p:cNvPr id="17" name="Title 16">
            <a:extLst>
              <a:ext uri="{FF2B5EF4-FFF2-40B4-BE49-F238E27FC236}">
                <a16:creationId xmlns:a16="http://schemas.microsoft.com/office/drawing/2014/main" id="{C7CBFEA9-84EB-F0F9-992A-8453297C06EC}"/>
              </a:ext>
            </a:extLst>
          </p:cNvPr>
          <p:cNvSpPr>
            <a:spLocks noGrp="1"/>
          </p:cNvSpPr>
          <p:nvPr>
            <p:ph type="ctrTitle"/>
          </p:nvPr>
        </p:nvSpPr>
        <p:spPr>
          <a:xfrm>
            <a:off x="275112" y="162031"/>
            <a:ext cx="5604374" cy="975349"/>
          </a:xfrm>
        </p:spPr>
        <p:txBody>
          <a:bodyPr/>
          <a:lstStyle/>
          <a:p>
            <a:r>
              <a:rPr lang="en-US" dirty="0"/>
              <a:t>Skin Team Intro Course</a:t>
            </a:r>
          </a:p>
        </p:txBody>
      </p:sp>
      <p:sp>
        <p:nvSpPr>
          <p:cNvPr id="18" name="Subtitle 17">
            <a:extLst>
              <a:ext uri="{FF2B5EF4-FFF2-40B4-BE49-F238E27FC236}">
                <a16:creationId xmlns:a16="http://schemas.microsoft.com/office/drawing/2014/main" id="{5AD22B6B-0619-C532-9EB8-2BB7634F78BC}"/>
              </a:ext>
            </a:extLst>
          </p:cNvPr>
          <p:cNvSpPr>
            <a:spLocks noGrp="1"/>
          </p:cNvSpPr>
          <p:nvPr>
            <p:ph type="subTitle" idx="1"/>
          </p:nvPr>
        </p:nvSpPr>
        <p:spPr>
          <a:xfrm>
            <a:off x="275112" y="1317186"/>
            <a:ext cx="4933950" cy="1184439"/>
          </a:xfrm>
        </p:spPr>
        <p:txBody>
          <a:bodyPr>
            <a:normAutofit/>
          </a:bodyPr>
          <a:lstStyle/>
          <a:p>
            <a:r>
              <a:rPr lang="en-US" sz="2100" dirty="0"/>
              <a:t>July 8, 2026</a:t>
            </a:r>
          </a:p>
        </p:txBody>
      </p:sp>
      <p:sp>
        <p:nvSpPr>
          <p:cNvPr id="19" name="Content Placeholder 18">
            <a:extLst>
              <a:ext uri="{FF2B5EF4-FFF2-40B4-BE49-F238E27FC236}">
                <a16:creationId xmlns:a16="http://schemas.microsoft.com/office/drawing/2014/main" id="{34C6C194-5900-51E6-270D-FE7CD6B688EA}"/>
              </a:ext>
            </a:extLst>
          </p:cNvPr>
          <p:cNvSpPr>
            <a:spLocks noGrp="1"/>
          </p:cNvSpPr>
          <p:nvPr>
            <p:ph sz="quarter" idx="11"/>
          </p:nvPr>
        </p:nvSpPr>
        <p:spPr>
          <a:xfrm>
            <a:off x="2889816" y="4290929"/>
            <a:ext cx="4130636" cy="553560"/>
          </a:xfrm>
        </p:spPr>
        <p:txBody>
          <a:bodyPr>
            <a:normAutofit/>
          </a:bodyPr>
          <a:lstStyle/>
          <a:p>
            <a:r>
              <a:rPr lang="en-US" sz="1200" dirty="0"/>
              <a:t>Laura Welch, MSN, RN, </a:t>
            </a:r>
            <a:r>
              <a:rPr lang="en-US" sz="1200" dirty="0" err="1"/>
              <a:t>CWON</a:t>
            </a:r>
            <a:r>
              <a:rPr lang="en-US" sz="1200" dirty="0"/>
              <a:t>, NPD-BC, CPN</a:t>
            </a:r>
          </a:p>
          <a:p>
            <a:r>
              <a:rPr lang="en-US" sz="1200" dirty="0"/>
              <a:t>Sr. Nursing Quality Outcomes &amp; Safety Coordinator</a:t>
            </a:r>
          </a:p>
          <a:p>
            <a:endParaRPr lang="en-US" dirty="0"/>
          </a:p>
        </p:txBody>
      </p:sp>
      <p:sp>
        <p:nvSpPr>
          <p:cNvPr id="4" name="TextBox 3">
            <a:extLst>
              <a:ext uri="{FF2B5EF4-FFF2-40B4-BE49-F238E27FC236}">
                <a16:creationId xmlns:a16="http://schemas.microsoft.com/office/drawing/2014/main" id="{99455C93-ECA2-ABF7-8C0F-4B379B62E736}"/>
              </a:ext>
            </a:extLst>
          </p:cNvPr>
          <p:cNvSpPr txBox="1"/>
          <p:nvPr/>
        </p:nvSpPr>
        <p:spPr>
          <a:xfrm>
            <a:off x="501855" y="2575650"/>
            <a:ext cx="4453279" cy="33855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Program/Presentation: Skin Team Introduction Course Provider Unit #: 4008362</a:t>
            </a:r>
          </a:p>
          <a:p>
            <a:pPr marL="0" marR="0" lvl="0" indent="0" defTabSz="914400" eaLnBrk="1" fontAlgn="auto" latinLnBrk="0" hangingPunct="1">
              <a:lnSpc>
                <a:spcPct val="100000"/>
              </a:lnSpc>
              <a:spcBef>
                <a:spcPts val="0"/>
              </a:spcBef>
              <a:spcAft>
                <a:spcPts val="0"/>
              </a:spcAft>
              <a:buClrTx/>
              <a:buSzTx/>
              <a:buFontTx/>
              <a:buNone/>
              <a:tabLst/>
              <a:defRPr/>
            </a:pPr>
            <a:r>
              <a:rPr lang="en-US" sz="800" b="1" kern="0" dirty="0">
                <a:solidFill>
                  <a:prstClr val="black"/>
                </a:solidFill>
                <a:latin typeface="Times New Roman" panose="02020603050405020304" pitchFamily="18" charset="0"/>
                <a:cs typeface="Times New Roman" panose="02020603050405020304" pitchFamily="18" charset="0"/>
              </a:rPr>
              <a:t>Date: July 8, 2026</a:t>
            </a:r>
            <a:endParaRPr kumimoji="0" lang="en-US" sz="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8535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09F99C-3C1B-A6F0-C833-D83790892533}"/>
              </a:ext>
            </a:extLst>
          </p:cNvPr>
          <p:cNvSpPr txBox="1"/>
          <p:nvPr/>
        </p:nvSpPr>
        <p:spPr>
          <a:xfrm>
            <a:off x="6975987" y="3687097"/>
            <a:ext cx="1924665" cy="1370776"/>
          </a:xfrm>
          <a:prstGeom prst="rect">
            <a:avLst/>
          </a:prstGeom>
          <a:solidFill>
            <a:schemeClr val="bg1"/>
          </a:solidFill>
        </p:spPr>
        <p:txBody>
          <a:bodyPr wrap="square" rtlCol="0">
            <a:spAutoFit/>
          </a:bodyPr>
          <a:lstStyle/>
          <a:p>
            <a:endParaRPr lang="en-US" dirty="0"/>
          </a:p>
        </p:txBody>
      </p:sp>
      <p:pic>
        <p:nvPicPr>
          <p:cNvPr id="3" name="Picture 2">
            <a:extLst>
              <a:ext uri="{FF2B5EF4-FFF2-40B4-BE49-F238E27FC236}">
                <a16:creationId xmlns:a16="http://schemas.microsoft.com/office/drawing/2014/main" id="{B8D15A3C-25CD-458D-96CF-48768AFFD65C}"/>
              </a:ext>
            </a:extLst>
          </p:cNvPr>
          <p:cNvPicPr>
            <a:picLocks noChangeAspect="1"/>
          </p:cNvPicPr>
          <p:nvPr/>
        </p:nvPicPr>
        <p:blipFill>
          <a:blip r:embed="rId3"/>
          <a:stretch>
            <a:fillRect/>
          </a:stretch>
        </p:blipFill>
        <p:spPr>
          <a:xfrm>
            <a:off x="920215" y="775783"/>
            <a:ext cx="7018104" cy="4245327"/>
          </a:xfrm>
          <a:prstGeom prst="rect">
            <a:avLst/>
          </a:prstGeom>
        </p:spPr>
      </p:pic>
      <p:sp>
        <p:nvSpPr>
          <p:cNvPr id="7" name="Rectangle 6"/>
          <p:cNvSpPr/>
          <p:nvPr/>
        </p:nvSpPr>
        <p:spPr>
          <a:xfrm>
            <a:off x="4402394" y="3048341"/>
            <a:ext cx="1614948" cy="564519"/>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342900">
              <a:defRPr/>
            </a:pPr>
            <a:endParaRPr lang="en-US" sz="1350">
              <a:solidFill>
                <a:prstClr val="black"/>
              </a:solidFill>
              <a:latin typeface="Calibri"/>
            </a:endParaRPr>
          </a:p>
        </p:txBody>
      </p:sp>
      <p:sp>
        <p:nvSpPr>
          <p:cNvPr id="10" name="Title 1">
            <a:extLst>
              <a:ext uri="{FF2B5EF4-FFF2-40B4-BE49-F238E27FC236}">
                <a16:creationId xmlns:a16="http://schemas.microsoft.com/office/drawing/2014/main" id="{80C9AF5A-3A01-4A8C-ADF9-6FEE02781454}"/>
              </a:ext>
            </a:extLst>
          </p:cNvPr>
          <p:cNvSpPr>
            <a:spLocks noGrp="1"/>
          </p:cNvSpPr>
          <p:nvPr>
            <p:ph type="title"/>
          </p:nvPr>
        </p:nvSpPr>
        <p:spPr>
          <a:xfrm>
            <a:off x="1225154" y="203537"/>
            <a:ext cx="6172200" cy="857250"/>
          </a:xfrm>
        </p:spPr>
        <p:txBody>
          <a:bodyPr>
            <a:normAutofit/>
          </a:bodyPr>
          <a:lstStyle/>
          <a:p>
            <a:r>
              <a:rPr lang="en-US" sz="3300" b="1" cap="small" dirty="0">
                <a:solidFill>
                  <a:srgbClr val="C00000"/>
                </a:solidFill>
              </a:rPr>
              <a:t>CAP Points</a:t>
            </a:r>
            <a:endParaRPr lang="en-US" sz="3300" dirty="0"/>
          </a:p>
        </p:txBody>
      </p:sp>
      <p:sp>
        <p:nvSpPr>
          <p:cNvPr id="12" name="Rectangle 11">
            <a:extLst>
              <a:ext uri="{FF2B5EF4-FFF2-40B4-BE49-F238E27FC236}">
                <a16:creationId xmlns:a16="http://schemas.microsoft.com/office/drawing/2014/main" id="{DAF0466E-C7F2-4F1D-A913-156D01F34163}"/>
              </a:ext>
            </a:extLst>
          </p:cNvPr>
          <p:cNvSpPr/>
          <p:nvPr/>
        </p:nvSpPr>
        <p:spPr>
          <a:xfrm>
            <a:off x="4402394" y="3612861"/>
            <a:ext cx="1614948" cy="148472"/>
          </a:xfrm>
          <a:prstGeom prst="rect">
            <a:avLst/>
          </a:prstGeom>
          <a:no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342900">
              <a:defRPr/>
            </a:pPr>
            <a:endParaRPr lang="en-US" sz="1350">
              <a:solidFill>
                <a:prstClr val="black"/>
              </a:solidFill>
              <a:latin typeface="Calibri"/>
            </a:endParaRPr>
          </a:p>
        </p:txBody>
      </p:sp>
    </p:spTree>
    <p:extLst>
      <p:ext uri="{BB962C8B-B14F-4D97-AF65-F5344CB8AC3E}">
        <p14:creationId xmlns:p14="http://schemas.microsoft.com/office/powerpoint/2010/main" val="2636500502"/>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A3E08D-07D9-3664-9A9D-BF681A18EBA4}"/>
              </a:ext>
            </a:extLst>
          </p:cNvPr>
          <p:cNvSpPr txBox="1"/>
          <p:nvPr/>
        </p:nvSpPr>
        <p:spPr>
          <a:xfrm>
            <a:off x="6975987" y="3687097"/>
            <a:ext cx="1924665" cy="1370776"/>
          </a:xfrm>
          <a:prstGeom prst="rect">
            <a:avLst/>
          </a:prstGeom>
          <a:solidFill>
            <a:schemeClr val="bg1"/>
          </a:solidFill>
        </p:spPr>
        <p:txBody>
          <a:bodyPr wrap="square" rtlCol="0">
            <a:spAutoFit/>
          </a:bodyPr>
          <a:lstStyle/>
          <a:p>
            <a:endParaRPr lang="en-US" dirty="0"/>
          </a:p>
        </p:txBody>
      </p:sp>
      <p:pic>
        <p:nvPicPr>
          <p:cNvPr id="3" name="Picture 2">
            <a:extLst>
              <a:ext uri="{FF2B5EF4-FFF2-40B4-BE49-F238E27FC236}">
                <a16:creationId xmlns:a16="http://schemas.microsoft.com/office/drawing/2014/main" id="{2DCA089A-390B-4C98-A095-4A5E6758DDC0}"/>
              </a:ext>
            </a:extLst>
          </p:cNvPr>
          <p:cNvPicPr>
            <a:picLocks noChangeAspect="1"/>
          </p:cNvPicPr>
          <p:nvPr/>
        </p:nvPicPr>
        <p:blipFill>
          <a:blip r:embed="rId3"/>
          <a:stretch>
            <a:fillRect/>
          </a:stretch>
        </p:blipFill>
        <p:spPr>
          <a:xfrm>
            <a:off x="876910" y="777195"/>
            <a:ext cx="6174741" cy="4204672"/>
          </a:xfrm>
          <a:prstGeom prst="rect">
            <a:avLst/>
          </a:prstGeom>
        </p:spPr>
      </p:pic>
      <p:sp>
        <p:nvSpPr>
          <p:cNvPr id="7" name="Rectangle 6"/>
          <p:cNvSpPr/>
          <p:nvPr/>
        </p:nvSpPr>
        <p:spPr>
          <a:xfrm>
            <a:off x="2529639" y="2386217"/>
            <a:ext cx="4493124" cy="412633"/>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342900">
              <a:defRPr/>
            </a:pPr>
            <a:endParaRPr lang="en-US" sz="1350" dirty="0">
              <a:solidFill>
                <a:prstClr val="black"/>
              </a:solidFill>
              <a:latin typeface="Calibri"/>
            </a:endParaRPr>
          </a:p>
        </p:txBody>
      </p:sp>
      <p:sp>
        <p:nvSpPr>
          <p:cNvPr id="10" name="Title 1">
            <a:extLst>
              <a:ext uri="{FF2B5EF4-FFF2-40B4-BE49-F238E27FC236}">
                <a16:creationId xmlns:a16="http://schemas.microsoft.com/office/drawing/2014/main" id="{80C9AF5A-3A01-4A8C-ADF9-6FEE02781454}"/>
              </a:ext>
            </a:extLst>
          </p:cNvPr>
          <p:cNvSpPr>
            <a:spLocks noGrp="1"/>
          </p:cNvSpPr>
          <p:nvPr>
            <p:ph type="title"/>
          </p:nvPr>
        </p:nvSpPr>
        <p:spPr>
          <a:xfrm>
            <a:off x="1225154" y="203537"/>
            <a:ext cx="6172200" cy="857250"/>
          </a:xfrm>
        </p:spPr>
        <p:txBody>
          <a:bodyPr>
            <a:normAutofit/>
          </a:bodyPr>
          <a:lstStyle/>
          <a:p>
            <a:r>
              <a:rPr lang="en-US" sz="3300" b="1" cap="small" dirty="0">
                <a:solidFill>
                  <a:srgbClr val="C00000"/>
                </a:solidFill>
              </a:rPr>
              <a:t>CAP Points</a:t>
            </a:r>
            <a:endParaRPr lang="en-US" sz="3300" dirty="0"/>
          </a:p>
        </p:txBody>
      </p:sp>
      <p:sp>
        <p:nvSpPr>
          <p:cNvPr id="13" name="Rectangle 12">
            <a:extLst>
              <a:ext uri="{FF2B5EF4-FFF2-40B4-BE49-F238E27FC236}">
                <a16:creationId xmlns:a16="http://schemas.microsoft.com/office/drawing/2014/main" id="{6C07BAC8-BE54-4349-BEEF-3AB3190A0EE2}"/>
              </a:ext>
            </a:extLst>
          </p:cNvPr>
          <p:cNvSpPr/>
          <p:nvPr/>
        </p:nvSpPr>
        <p:spPr>
          <a:xfrm>
            <a:off x="2538624" y="3414160"/>
            <a:ext cx="4484139" cy="494695"/>
          </a:xfrm>
          <a:prstGeom prst="rect">
            <a:avLst/>
          </a:prstGeom>
          <a:no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342900">
              <a:defRPr/>
            </a:pPr>
            <a:endParaRPr lang="en-US" sz="1350">
              <a:solidFill>
                <a:prstClr val="black"/>
              </a:solidFill>
              <a:latin typeface="Calibri"/>
            </a:endParaRPr>
          </a:p>
        </p:txBody>
      </p:sp>
      <p:sp>
        <p:nvSpPr>
          <p:cNvPr id="17" name="Rectangle 16">
            <a:extLst>
              <a:ext uri="{FF2B5EF4-FFF2-40B4-BE49-F238E27FC236}">
                <a16:creationId xmlns:a16="http://schemas.microsoft.com/office/drawing/2014/main" id="{C0EC5F02-5FBD-46A6-A623-B33DC1B1074F}"/>
              </a:ext>
            </a:extLst>
          </p:cNvPr>
          <p:cNvSpPr/>
          <p:nvPr/>
        </p:nvSpPr>
        <p:spPr>
          <a:xfrm>
            <a:off x="2538624" y="1396779"/>
            <a:ext cx="4498279" cy="638499"/>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342900">
              <a:defRPr/>
            </a:pPr>
            <a:endParaRPr lang="en-US" sz="1350" dirty="0">
              <a:solidFill>
                <a:prstClr val="black"/>
              </a:solidFill>
              <a:latin typeface="Calibri"/>
            </a:endParaRPr>
          </a:p>
        </p:txBody>
      </p:sp>
      <p:sp>
        <p:nvSpPr>
          <p:cNvPr id="19" name="Rectangle 18">
            <a:extLst>
              <a:ext uri="{FF2B5EF4-FFF2-40B4-BE49-F238E27FC236}">
                <a16:creationId xmlns:a16="http://schemas.microsoft.com/office/drawing/2014/main" id="{6CE6B496-7D48-4E17-A7B0-57856345DEF3}"/>
              </a:ext>
            </a:extLst>
          </p:cNvPr>
          <p:cNvSpPr/>
          <p:nvPr/>
        </p:nvSpPr>
        <p:spPr>
          <a:xfrm>
            <a:off x="2538624" y="3915926"/>
            <a:ext cx="4484139" cy="237545"/>
          </a:xfrm>
          <a:prstGeom prst="rect">
            <a:avLst/>
          </a:prstGeom>
          <a:no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342900">
              <a:defRPr/>
            </a:pPr>
            <a:endParaRPr lang="en-US" sz="1350">
              <a:solidFill>
                <a:prstClr val="black"/>
              </a:solidFill>
              <a:latin typeface="Calibri"/>
            </a:endParaRPr>
          </a:p>
        </p:txBody>
      </p:sp>
    </p:spTree>
    <p:extLst>
      <p:ext uri="{BB962C8B-B14F-4D97-AF65-F5344CB8AC3E}">
        <p14:creationId xmlns:p14="http://schemas.microsoft.com/office/powerpoint/2010/main" val="288450846"/>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1F302-71AA-425E-80F0-21D02425F585}"/>
              </a:ext>
            </a:extLst>
          </p:cNvPr>
          <p:cNvSpPr>
            <a:spLocks noGrp="1"/>
          </p:cNvSpPr>
          <p:nvPr>
            <p:ph type="title"/>
          </p:nvPr>
        </p:nvSpPr>
        <p:spPr/>
        <p:txBody>
          <a:bodyPr/>
          <a:lstStyle/>
          <a:p>
            <a:r>
              <a:rPr lang="en-US" dirty="0">
                <a:solidFill>
                  <a:srgbClr val="C00000"/>
                </a:solidFill>
              </a:rPr>
              <a:t>CAP Skin Team Submission Form</a:t>
            </a:r>
          </a:p>
        </p:txBody>
      </p:sp>
      <p:pic>
        <p:nvPicPr>
          <p:cNvPr id="7" name="Picture 6">
            <a:extLst>
              <a:ext uri="{FF2B5EF4-FFF2-40B4-BE49-F238E27FC236}">
                <a16:creationId xmlns:a16="http://schemas.microsoft.com/office/drawing/2014/main" id="{1A007578-30B8-2CDC-FB80-82F372CF2475}"/>
              </a:ext>
            </a:extLst>
          </p:cNvPr>
          <p:cNvPicPr>
            <a:picLocks noChangeAspect="1"/>
          </p:cNvPicPr>
          <p:nvPr/>
        </p:nvPicPr>
        <p:blipFill>
          <a:blip r:embed="rId2"/>
          <a:srcRect/>
          <a:stretch/>
        </p:blipFill>
        <p:spPr>
          <a:xfrm>
            <a:off x="1423267" y="821648"/>
            <a:ext cx="6728374" cy="41158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5586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3630F6-DDB3-442A-9265-285B5ABDD541}"/>
              </a:ext>
            </a:extLst>
          </p:cNvPr>
          <p:cNvSpPr txBox="1"/>
          <p:nvPr/>
        </p:nvSpPr>
        <p:spPr>
          <a:xfrm>
            <a:off x="6973294" y="4182386"/>
            <a:ext cx="2075290" cy="864864"/>
          </a:xfrm>
          <a:prstGeom prst="rect">
            <a:avLst/>
          </a:prstGeom>
          <a:solidFill>
            <a:schemeClr val="bg1"/>
          </a:solidFill>
        </p:spPr>
        <p:txBody>
          <a:bodyPr wrap="square" rtlCol="0">
            <a:spAutoFit/>
          </a:bodyPr>
          <a:lstStyle/>
          <a:p>
            <a:endParaRPr lang="en-US" dirty="0"/>
          </a:p>
        </p:txBody>
      </p:sp>
      <p:sp>
        <p:nvSpPr>
          <p:cNvPr id="9" name="Title 8"/>
          <p:cNvSpPr>
            <a:spLocks noGrp="1"/>
          </p:cNvSpPr>
          <p:nvPr>
            <p:ph type="title"/>
          </p:nvPr>
        </p:nvSpPr>
        <p:spPr>
          <a:xfrm>
            <a:off x="249667" y="271816"/>
            <a:ext cx="6521570" cy="857250"/>
          </a:xfrm>
        </p:spPr>
        <p:txBody>
          <a:bodyPr>
            <a:noAutofit/>
          </a:bodyPr>
          <a:lstStyle/>
          <a:p>
            <a:r>
              <a:rPr lang="en-US" sz="3600" b="1" cap="small" dirty="0">
                <a:solidFill>
                  <a:srgbClr val="C00000"/>
                </a:solidFill>
              </a:rPr>
              <a:t>CNEs</a:t>
            </a:r>
          </a:p>
        </p:txBody>
      </p:sp>
      <p:sp>
        <p:nvSpPr>
          <p:cNvPr id="10" name="Content Placeholder 9"/>
          <p:cNvSpPr>
            <a:spLocks noGrp="1"/>
          </p:cNvSpPr>
          <p:nvPr>
            <p:ph idx="1"/>
          </p:nvPr>
        </p:nvSpPr>
        <p:spPr>
          <a:xfrm>
            <a:off x="117924" y="1284235"/>
            <a:ext cx="4344339" cy="3737369"/>
          </a:xfrm>
        </p:spPr>
        <p:txBody>
          <a:bodyPr>
            <a:normAutofit/>
          </a:bodyPr>
          <a:lstStyle/>
          <a:p>
            <a:r>
              <a:rPr lang="en-US" dirty="0"/>
              <a:t>Provided for every meeting</a:t>
            </a:r>
          </a:p>
          <a:p>
            <a:r>
              <a:rPr lang="en-US" dirty="0"/>
              <a:t>Requirements: </a:t>
            </a:r>
          </a:p>
          <a:p>
            <a:pPr lvl="1"/>
            <a:r>
              <a:rPr lang="en-US" dirty="0"/>
              <a:t>Be present for entire session(s) in full (AM/PM)</a:t>
            </a:r>
          </a:p>
          <a:p>
            <a:pPr lvl="1"/>
            <a:r>
              <a:rPr lang="en-US" dirty="0"/>
              <a:t>Sign-in into Zoom chat </a:t>
            </a:r>
          </a:p>
          <a:p>
            <a:pPr lvl="2"/>
            <a:r>
              <a:rPr lang="en-US" dirty="0"/>
              <a:t>Both AM &amp; PM sessions</a:t>
            </a:r>
          </a:p>
        </p:txBody>
      </p:sp>
      <p:graphicFrame>
        <p:nvGraphicFramePr>
          <p:cNvPr id="4" name="Chart 3">
            <a:extLst>
              <a:ext uri="{FF2B5EF4-FFF2-40B4-BE49-F238E27FC236}">
                <a16:creationId xmlns:a16="http://schemas.microsoft.com/office/drawing/2014/main" id="{D010390E-EDCE-4B41-A0B1-38C36B10B688}"/>
              </a:ext>
            </a:extLst>
          </p:cNvPr>
          <p:cNvGraphicFramePr>
            <a:graphicFrameLocks/>
          </p:cNvGraphicFramePr>
          <p:nvPr>
            <p:extLst>
              <p:ext uri="{D42A27DB-BD31-4B8C-83A1-F6EECF244321}">
                <p14:modId xmlns:p14="http://schemas.microsoft.com/office/powerpoint/2010/main" val="4135606503"/>
              </p:ext>
            </p:extLst>
          </p:nvPr>
        </p:nvGraphicFramePr>
        <p:xfrm>
          <a:off x="4479681" y="1061248"/>
          <a:ext cx="4583112" cy="32846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28526178"/>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4400" b="1" cap="small" dirty="0"/>
              <a:t>Transfer of Knowledge</a:t>
            </a:r>
          </a:p>
        </p:txBody>
      </p:sp>
      <p:sp>
        <p:nvSpPr>
          <p:cNvPr id="5" name="Content Placeholder 4"/>
          <p:cNvSpPr>
            <a:spLocks noGrp="1"/>
          </p:cNvSpPr>
          <p:nvPr>
            <p:ph sz="half" idx="1"/>
          </p:nvPr>
        </p:nvSpPr>
        <p:spPr>
          <a:xfrm>
            <a:off x="457200" y="1200150"/>
            <a:ext cx="4038600" cy="3857625"/>
          </a:xfrm>
        </p:spPr>
        <p:txBody>
          <a:bodyPr>
            <a:normAutofit lnSpcReduction="10000"/>
          </a:bodyPr>
          <a:lstStyle/>
          <a:p>
            <a:r>
              <a:rPr lang="en-US" dirty="0"/>
              <a:t>Objective</a:t>
            </a:r>
          </a:p>
          <a:p>
            <a:pPr lvl="1"/>
            <a:r>
              <a:rPr lang="en-US" dirty="0"/>
              <a:t>Development of education skills for transfer/comfort of knowledge with peers</a:t>
            </a:r>
          </a:p>
          <a:p>
            <a:r>
              <a:rPr lang="en-US" dirty="0"/>
              <a:t>Yearly project </a:t>
            </a:r>
          </a:p>
          <a:p>
            <a:pPr lvl="1"/>
            <a:r>
              <a:rPr lang="en-US" dirty="0"/>
              <a:t>Individual or group focus</a:t>
            </a:r>
          </a:p>
          <a:p>
            <a:r>
              <a:rPr lang="en-US" dirty="0"/>
              <a:t>Peer feedback or report outs </a:t>
            </a:r>
          </a:p>
          <a:p>
            <a:endParaRPr lang="en-US" dirty="0"/>
          </a:p>
          <a:p>
            <a:pPr lvl="1"/>
            <a:endParaRPr lang="en-US" dirty="0"/>
          </a:p>
          <a:p>
            <a:endParaRPr lang="en-US" dirty="0"/>
          </a:p>
        </p:txBody>
      </p:sp>
      <p:sp>
        <p:nvSpPr>
          <p:cNvPr id="2" name="Content Placeholder 1"/>
          <p:cNvSpPr>
            <a:spLocks noGrp="1"/>
          </p:cNvSpPr>
          <p:nvPr>
            <p:ph sz="half" idx="2"/>
          </p:nvPr>
        </p:nvSpPr>
        <p:spPr>
          <a:xfrm>
            <a:off x="4648200" y="1200151"/>
            <a:ext cx="4429125" cy="3394472"/>
          </a:xfrm>
        </p:spPr>
        <p:txBody>
          <a:bodyPr>
            <a:normAutofit lnSpcReduction="10000"/>
          </a:bodyPr>
          <a:lstStyle/>
          <a:p>
            <a:r>
              <a:rPr lang="en-US" dirty="0"/>
              <a:t>Projects</a:t>
            </a:r>
          </a:p>
          <a:p>
            <a:pPr lvl="1"/>
            <a:r>
              <a:rPr lang="en-US" dirty="0"/>
              <a:t>Monthly focus</a:t>
            </a:r>
          </a:p>
          <a:p>
            <a:pPr lvl="1"/>
            <a:r>
              <a:rPr lang="en-US" dirty="0"/>
              <a:t>“Homework”</a:t>
            </a:r>
          </a:p>
          <a:p>
            <a:pPr lvl="1"/>
            <a:r>
              <a:rPr lang="en-US" dirty="0"/>
              <a:t>Templates provided</a:t>
            </a:r>
          </a:p>
          <a:p>
            <a:r>
              <a:rPr lang="en-US" dirty="0"/>
              <a:t>Conflict of Interest forms (CNE requirement) </a:t>
            </a:r>
          </a:p>
        </p:txBody>
      </p:sp>
    </p:spTree>
    <p:extLst>
      <p:ext uri="{BB962C8B-B14F-4D97-AF65-F5344CB8AC3E}">
        <p14:creationId xmlns:p14="http://schemas.microsoft.com/office/powerpoint/2010/main" val="2793970894"/>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DBF8-4E49-8D6E-4598-1D495915F2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C51027-9C18-490A-F9C9-FFA3497BACCA}"/>
              </a:ext>
            </a:extLst>
          </p:cNvPr>
          <p:cNvSpPr>
            <a:spLocks noGrp="1"/>
          </p:cNvSpPr>
          <p:nvPr>
            <p:ph type="title"/>
          </p:nvPr>
        </p:nvSpPr>
        <p:spPr>
          <a:xfrm>
            <a:off x="538843" y="1592036"/>
            <a:ext cx="7886700" cy="1272693"/>
          </a:xfrm>
        </p:spPr>
        <p:txBody>
          <a:bodyPr>
            <a:normAutofit/>
          </a:bodyPr>
          <a:lstStyle/>
          <a:p>
            <a:r>
              <a:rPr lang="en-US" sz="3300" dirty="0"/>
              <a:t>Skin Team 2026 Annual Project</a:t>
            </a:r>
          </a:p>
        </p:txBody>
      </p:sp>
    </p:spTree>
    <p:extLst>
      <p:ext uri="{BB962C8B-B14F-4D97-AF65-F5344CB8AC3E}">
        <p14:creationId xmlns:p14="http://schemas.microsoft.com/office/powerpoint/2010/main" val="2982535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C7CBFEA9-84EB-F0F9-992A-8453297C06EC}"/>
              </a:ext>
            </a:extLst>
          </p:cNvPr>
          <p:cNvSpPr>
            <a:spLocks noGrp="1"/>
          </p:cNvSpPr>
          <p:nvPr>
            <p:ph type="ctrTitle"/>
          </p:nvPr>
        </p:nvSpPr>
        <p:spPr>
          <a:xfrm>
            <a:off x="191092" y="590372"/>
            <a:ext cx="5196254" cy="2161500"/>
          </a:xfrm>
        </p:spPr>
        <p:txBody>
          <a:bodyPr/>
          <a:lstStyle/>
          <a:p>
            <a:r>
              <a:rPr lang="en-US" dirty="0"/>
              <a:t>Strengthening Pressure Injury Prevention: </a:t>
            </a:r>
            <a:br>
              <a:rPr lang="en-US" dirty="0"/>
            </a:br>
            <a:r>
              <a:rPr lang="en-US" dirty="0"/>
              <a:t>One Bundle Element at a Time</a:t>
            </a:r>
          </a:p>
        </p:txBody>
      </p:sp>
      <p:sp>
        <p:nvSpPr>
          <p:cNvPr id="18" name="Subtitle 17">
            <a:extLst>
              <a:ext uri="{FF2B5EF4-FFF2-40B4-BE49-F238E27FC236}">
                <a16:creationId xmlns:a16="http://schemas.microsoft.com/office/drawing/2014/main" id="{5AD22B6B-0619-C532-9EB8-2BB7634F78BC}"/>
              </a:ext>
            </a:extLst>
          </p:cNvPr>
          <p:cNvSpPr>
            <a:spLocks noGrp="1"/>
          </p:cNvSpPr>
          <p:nvPr>
            <p:ph type="subTitle" idx="1"/>
          </p:nvPr>
        </p:nvSpPr>
        <p:spPr>
          <a:xfrm>
            <a:off x="802527" y="3081969"/>
            <a:ext cx="4933950" cy="1135596"/>
          </a:xfrm>
        </p:spPr>
        <p:txBody>
          <a:bodyPr>
            <a:normAutofit/>
          </a:bodyPr>
          <a:lstStyle/>
          <a:p>
            <a:r>
              <a:rPr lang="en-US" sz="2100" dirty="0"/>
              <a:t>Skin Team Annual Project</a:t>
            </a:r>
          </a:p>
        </p:txBody>
      </p:sp>
      <p:sp>
        <p:nvSpPr>
          <p:cNvPr id="19" name="Content Placeholder 18">
            <a:extLst>
              <a:ext uri="{FF2B5EF4-FFF2-40B4-BE49-F238E27FC236}">
                <a16:creationId xmlns:a16="http://schemas.microsoft.com/office/drawing/2014/main" id="{34C6C194-5900-51E6-270D-FE7CD6B688EA}"/>
              </a:ext>
            </a:extLst>
          </p:cNvPr>
          <p:cNvSpPr>
            <a:spLocks noGrp="1"/>
          </p:cNvSpPr>
          <p:nvPr>
            <p:ph sz="quarter" idx="11"/>
          </p:nvPr>
        </p:nvSpPr>
        <p:spPr>
          <a:xfrm>
            <a:off x="802528" y="3391415"/>
            <a:ext cx="5401865" cy="377428"/>
          </a:xfrm>
        </p:spPr>
        <p:txBody>
          <a:bodyPr/>
          <a:lstStyle/>
          <a:p>
            <a:r>
              <a:rPr lang="en-US" dirty="0"/>
              <a:t>January – December 2026</a:t>
            </a:r>
          </a:p>
        </p:txBody>
      </p:sp>
    </p:spTree>
    <p:extLst>
      <p:ext uri="{BB962C8B-B14F-4D97-AF65-F5344CB8AC3E}">
        <p14:creationId xmlns:p14="http://schemas.microsoft.com/office/powerpoint/2010/main" val="455216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5E1D359-9769-17E8-2BE2-751EB4B4AB5C}"/>
              </a:ext>
            </a:extLst>
          </p:cNvPr>
          <p:cNvSpPr>
            <a:spLocks noGrp="1"/>
          </p:cNvSpPr>
          <p:nvPr>
            <p:ph type="title"/>
          </p:nvPr>
        </p:nvSpPr>
        <p:spPr>
          <a:xfrm>
            <a:off x="215518" y="203733"/>
            <a:ext cx="8515350" cy="994172"/>
          </a:xfrm>
        </p:spPr>
        <p:txBody>
          <a:bodyPr/>
          <a:lstStyle/>
          <a:p>
            <a:r>
              <a:rPr lang="en-US" dirty="0"/>
              <a:t>Driving PI Bundle Improvement at the Unit Level</a:t>
            </a:r>
          </a:p>
        </p:txBody>
      </p:sp>
      <p:sp>
        <p:nvSpPr>
          <p:cNvPr id="9" name="Content Placeholder 8">
            <a:extLst>
              <a:ext uri="{FF2B5EF4-FFF2-40B4-BE49-F238E27FC236}">
                <a16:creationId xmlns:a16="http://schemas.microsoft.com/office/drawing/2014/main" id="{8730369A-06EE-A4D8-A852-C0A22D4662BF}"/>
              </a:ext>
            </a:extLst>
          </p:cNvPr>
          <p:cNvSpPr>
            <a:spLocks noGrp="1"/>
          </p:cNvSpPr>
          <p:nvPr>
            <p:ph idx="1"/>
          </p:nvPr>
        </p:nvSpPr>
        <p:spPr/>
        <p:txBody>
          <a:bodyPr/>
          <a:lstStyle/>
          <a:p>
            <a:r>
              <a:rPr lang="en-US" b="1" dirty="0"/>
              <a:t>System-Level Goal</a:t>
            </a:r>
            <a:r>
              <a:rPr lang="en-US" dirty="0"/>
              <a:t>: Reduce hospital-acquired pressure injuries and improve adherence to the SPS* Pressure Injury Prevention Bundle elements</a:t>
            </a:r>
          </a:p>
          <a:p>
            <a:r>
              <a:rPr lang="en-US" b="1" dirty="0"/>
              <a:t>Unit-Level Focus</a:t>
            </a:r>
            <a:r>
              <a:rPr lang="en-US" dirty="0"/>
              <a:t>: Each unit selects one SPS bundle element that represents a meaningful opportunity for improvement based on unit data, culture, or compliance</a:t>
            </a:r>
          </a:p>
          <a:p>
            <a:pPr lvl="1"/>
            <a:r>
              <a:rPr lang="en-US" b="1" dirty="0"/>
              <a:t>Ask: </a:t>
            </a:r>
            <a:r>
              <a:rPr lang="en-US" dirty="0"/>
              <a:t>Develop and implement a meaningful unit-level QI project to support that element</a:t>
            </a:r>
          </a:p>
          <a:p>
            <a:r>
              <a:rPr lang="en-US" b="1" dirty="0"/>
              <a:t>Project Ownership</a:t>
            </a:r>
            <a:r>
              <a:rPr lang="en-US" dirty="0"/>
              <a:t>: Unit Skin Team in partnership with unit leadership</a:t>
            </a:r>
          </a:p>
        </p:txBody>
      </p:sp>
      <p:sp>
        <p:nvSpPr>
          <p:cNvPr id="2" name="TextBox 1">
            <a:extLst>
              <a:ext uri="{FF2B5EF4-FFF2-40B4-BE49-F238E27FC236}">
                <a16:creationId xmlns:a16="http://schemas.microsoft.com/office/drawing/2014/main" id="{80CE5BF1-79ED-B82E-501D-AB1135F51687}"/>
              </a:ext>
            </a:extLst>
          </p:cNvPr>
          <p:cNvSpPr txBox="1"/>
          <p:nvPr/>
        </p:nvSpPr>
        <p:spPr>
          <a:xfrm>
            <a:off x="586649" y="4742761"/>
            <a:ext cx="3048918" cy="300082"/>
          </a:xfrm>
          <a:prstGeom prst="rect">
            <a:avLst/>
          </a:prstGeom>
          <a:solidFill>
            <a:schemeClr val="bg1"/>
          </a:solidFill>
        </p:spPr>
        <p:txBody>
          <a:bodyPr wrap="square" rtlCol="0">
            <a:spAutoFit/>
          </a:bodyPr>
          <a:lstStyle/>
          <a:p>
            <a:pPr defTabSz="685800">
              <a:defRPr/>
            </a:pPr>
            <a:r>
              <a:rPr lang="en-US" sz="1350" dirty="0">
                <a:solidFill>
                  <a:srgbClr val="5F5151"/>
                </a:solidFill>
                <a:latin typeface="Century Gothic" panose="020F0302020204030204"/>
              </a:rPr>
              <a:t>*SPS = Solutions for Patient Safety</a:t>
            </a:r>
          </a:p>
        </p:txBody>
      </p:sp>
    </p:spTree>
    <p:extLst>
      <p:ext uri="{BB962C8B-B14F-4D97-AF65-F5344CB8AC3E}">
        <p14:creationId xmlns:p14="http://schemas.microsoft.com/office/powerpoint/2010/main" val="58373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6BB8-2C21-ADB7-66A5-F57AA0C044A5}"/>
              </a:ext>
            </a:extLst>
          </p:cNvPr>
          <p:cNvSpPr>
            <a:spLocks noGrp="1"/>
          </p:cNvSpPr>
          <p:nvPr>
            <p:ph type="title"/>
          </p:nvPr>
        </p:nvSpPr>
        <p:spPr>
          <a:xfrm>
            <a:off x="628650" y="232531"/>
            <a:ext cx="7886700" cy="994172"/>
          </a:xfrm>
        </p:spPr>
        <p:txBody>
          <a:bodyPr/>
          <a:lstStyle/>
          <a:p>
            <a:pPr algn="ctr"/>
            <a:r>
              <a:rPr lang="en-US" dirty="0"/>
              <a:t>Pressure Injury (PI)</a:t>
            </a:r>
            <a:br>
              <a:rPr lang="en-US" dirty="0"/>
            </a:br>
            <a:r>
              <a:rPr lang="en-US" dirty="0"/>
              <a:t>Prevention Bundle Elements</a:t>
            </a:r>
          </a:p>
        </p:txBody>
      </p:sp>
      <p:pic>
        <p:nvPicPr>
          <p:cNvPr id="4" name="Content Placeholder 3">
            <a:extLst>
              <a:ext uri="{FF2B5EF4-FFF2-40B4-BE49-F238E27FC236}">
                <a16:creationId xmlns:a16="http://schemas.microsoft.com/office/drawing/2014/main" id="{86396A92-EAD9-6556-D7E3-A723FF831988}"/>
              </a:ext>
            </a:extLst>
          </p:cNvPr>
          <p:cNvPicPr>
            <a:picLocks noGrp="1" noChangeAspect="1"/>
          </p:cNvPicPr>
          <p:nvPr>
            <p:ph idx="1"/>
          </p:nvPr>
        </p:nvPicPr>
        <p:blipFill>
          <a:blip r:embed="rId2"/>
          <a:stretch>
            <a:fillRect/>
          </a:stretch>
        </p:blipFill>
        <p:spPr>
          <a:xfrm>
            <a:off x="760853" y="1422341"/>
            <a:ext cx="3302911" cy="3156332"/>
          </a:xfrm>
          <a:prstGeom prst="rect">
            <a:avLst/>
          </a:prstGeom>
        </p:spPr>
      </p:pic>
      <p:sp>
        <p:nvSpPr>
          <p:cNvPr id="5" name="TextBox 4">
            <a:extLst>
              <a:ext uri="{FF2B5EF4-FFF2-40B4-BE49-F238E27FC236}">
                <a16:creationId xmlns:a16="http://schemas.microsoft.com/office/drawing/2014/main" id="{B1716B31-D8EF-6A7B-FEDA-BC21F28BB1A7}"/>
              </a:ext>
            </a:extLst>
          </p:cNvPr>
          <p:cNvSpPr txBox="1"/>
          <p:nvPr/>
        </p:nvSpPr>
        <p:spPr>
          <a:xfrm>
            <a:off x="6527243" y="1889481"/>
            <a:ext cx="2302525" cy="1892826"/>
          </a:xfrm>
          <a:prstGeom prst="rect">
            <a:avLst/>
          </a:prstGeom>
          <a:noFill/>
        </p:spPr>
        <p:txBody>
          <a:bodyPr wrap="square" rtlCol="0">
            <a:spAutoFit/>
          </a:bodyPr>
          <a:lstStyle/>
          <a:p>
            <a:pPr defTabSz="685800">
              <a:defRPr/>
            </a:pPr>
            <a:r>
              <a:rPr lang="en-US" b="1" dirty="0">
                <a:solidFill>
                  <a:srgbClr val="5F5151"/>
                </a:solidFill>
                <a:latin typeface="Century Gothic" panose="020F0302020204030204"/>
              </a:rPr>
              <a:t>Need more Info? </a:t>
            </a:r>
          </a:p>
          <a:p>
            <a:pPr defTabSz="685800">
              <a:defRPr/>
            </a:pPr>
            <a:endParaRPr lang="en-US" b="1" dirty="0">
              <a:solidFill>
                <a:srgbClr val="5F5151"/>
              </a:solidFill>
              <a:latin typeface="Century Gothic" panose="020F0302020204030204"/>
            </a:endParaRPr>
          </a:p>
          <a:p>
            <a:pPr defTabSz="685800">
              <a:defRPr/>
            </a:pPr>
            <a:r>
              <a:rPr lang="en-US" sz="1350" dirty="0">
                <a:solidFill>
                  <a:srgbClr val="5F5151"/>
                </a:solidFill>
                <a:latin typeface="Century Gothic" panose="020F0302020204030204"/>
              </a:rPr>
              <a:t>Check the </a:t>
            </a:r>
            <a:r>
              <a:rPr lang="en-US" sz="1350" dirty="0">
                <a:solidFill>
                  <a:srgbClr val="5F5151"/>
                </a:solidFill>
                <a:latin typeface="Century Gothic" panose="020F0302020204030204"/>
                <a:hlinkClick r:id="rId3"/>
              </a:rPr>
              <a:t>Skin Care Nursing Practice Guideline</a:t>
            </a:r>
            <a:endParaRPr lang="en-US" sz="1350" dirty="0">
              <a:solidFill>
                <a:srgbClr val="5F5151"/>
              </a:solidFill>
              <a:latin typeface="Century Gothic" panose="020F0302020204030204"/>
            </a:endParaRPr>
          </a:p>
          <a:p>
            <a:pPr defTabSz="685800">
              <a:defRPr/>
            </a:pPr>
            <a:endParaRPr lang="en-US" sz="1350" dirty="0">
              <a:solidFill>
                <a:srgbClr val="5F5151"/>
              </a:solidFill>
              <a:latin typeface="Century Gothic" panose="020F0302020204030204"/>
            </a:endParaRPr>
          </a:p>
          <a:p>
            <a:pPr defTabSz="685800">
              <a:defRPr/>
            </a:pPr>
            <a:r>
              <a:rPr lang="en-US" sz="1350" i="1" dirty="0">
                <a:solidFill>
                  <a:srgbClr val="5F5151"/>
                </a:solidFill>
                <a:latin typeface="Century Gothic" panose="020F0302020204030204"/>
              </a:rPr>
              <a:t>PI Bundle: pp. 6–12 </a:t>
            </a:r>
          </a:p>
          <a:p>
            <a:pPr defTabSz="685800">
              <a:defRPr/>
            </a:pPr>
            <a:r>
              <a:rPr lang="en-US" sz="1350" i="1" dirty="0">
                <a:solidFill>
                  <a:srgbClr val="5F5151"/>
                </a:solidFill>
                <a:latin typeface="Century Gothic" panose="020F0302020204030204"/>
              </a:rPr>
              <a:t>Skin Care NPG</a:t>
            </a:r>
          </a:p>
        </p:txBody>
      </p:sp>
      <p:pic>
        <p:nvPicPr>
          <p:cNvPr id="7" name="Picture 6">
            <a:extLst>
              <a:ext uri="{FF2B5EF4-FFF2-40B4-BE49-F238E27FC236}">
                <a16:creationId xmlns:a16="http://schemas.microsoft.com/office/drawing/2014/main" id="{B3EF8B11-34CD-1394-681C-56AFA65E370B}"/>
              </a:ext>
            </a:extLst>
          </p:cNvPr>
          <p:cNvPicPr>
            <a:picLocks noChangeAspect="1"/>
          </p:cNvPicPr>
          <p:nvPr/>
        </p:nvPicPr>
        <p:blipFill>
          <a:blip r:embed="rId4"/>
          <a:stretch>
            <a:fillRect/>
          </a:stretch>
        </p:blipFill>
        <p:spPr>
          <a:xfrm>
            <a:off x="4710400" y="1971266"/>
            <a:ext cx="1772189" cy="1740788"/>
          </a:xfrm>
          <a:prstGeom prst="ellipse">
            <a:avLst/>
          </a:prstGeom>
          <a:ln w="22225" cap="rnd">
            <a:solidFill>
              <a:srgbClr val="333333"/>
            </a:solidFill>
          </a:ln>
          <a:effectLst>
            <a:outerShdw dist="292100" sx="-80000" sy="-18000" rotWithShape="0">
              <a:schemeClr val="bg1">
                <a:alpha val="22000"/>
              </a:scheme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199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C5260-DE86-5ECC-4D96-0BF75DB480C7}"/>
              </a:ext>
            </a:extLst>
          </p:cNvPr>
          <p:cNvSpPr>
            <a:spLocks noGrp="1"/>
          </p:cNvSpPr>
          <p:nvPr>
            <p:ph type="title"/>
          </p:nvPr>
        </p:nvSpPr>
        <p:spPr>
          <a:xfrm>
            <a:off x="504710" y="133379"/>
            <a:ext cx="7886700" cy="994172"/>
          </a:xfrm>
        </p:spPr>
        <p:txBody>
          <a:bodyPr anchor="ctr">
            <a:normAutofit/>
          </a:bodyPr>
          <a:lstStyle/>
          <a:p>
            <a:r>
              <a:rPr lang="en-US" dirty="0"/>
              <a:t>SPS PI Bundle: </a:t>
            </a:r>
            <a:r>
              <a:rPr lang="en-US" i="1" dirty="0"/>
              <a:t>Standard Elements</a:t>
            </a:r>
          </a:p>
        </p:txBody>
      </p:sp>
      <p:graphicFrame>
        <p:nvGraphicFramePr>
          <p:cNvPr id="5" name="Content Placeholder 2">
            <a:extLst>
              <a:ext uri="{FF2B5EF4-FFF2-40B4-BE49-F238E27FC236}">
                <a16:creationId xmlns:a16="http://schemas.microsoft.com/office/drawing/2014/main" id="{CA1D4380-5D35-6E59-B0BE-DD98630D2649}"/>
              </a:ext>
            </a:extLst>
          </p:cNvPr>
          <p:cNvGraphicFramePr>
            <a:graphicFrameLocks noGrp="1"/>
          </p:cNvGraphicFramePr>
          <p:nvPr>
            <p:ph idx="1"/>
          </p:nvPr>
        </p:nvGraphicFramePr>
        <p:xfrm>
          <a:off x="628650" y="1268017"/>
          <a:ext cx="7886700" cy="3364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6980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D536A-8C76-37DE-5B15-710B825C3B25}"/>
              </a:ext>
            </a:extLst>
          </p:cNvPr>
          <p:cNvSpPr>
            <a:spLocks noGrp="1"/>
          </p:cNvSpPr>
          <p:nvPr>
            <p:ph type="title"/>
          </p:nvPr>
        </p:nvSpPr>
        <p:spPr>
          <a:xfrm>
            <a:off x="170608" y="273844"/>
            <a:ext cx="4819650" cy="994172"/>
          </a:xfrm>
        </p:spPr>
        <p:txBody>
          <a:bodyPr/>
          <a:lstStyle/>
          <a:p>
            <a:r>
              <a:rPr lang="en-US" dirty="0"/>
              <a:t>Today’s Agenda</a:t>
            </a:r>
          </a:p>
        </p:txBody>
      </p:sp>
      <p:pic>
        <p:nvPicPr>
          <p:cNvPr id="5" name="Picture 4">
            <a:extLst>
              <a:ext uri="{FF2B5EF4-FFF2-40B4-BE49-F238E27FC236}">
                <a16:creationId xmlns:a16="http://schemas.microsoft.com/office/drawing/2014/main" id="{D0498335-0238-CEB0-9F92-43B632EEF7D3}"/>
              </a:ext>
            </a:extLst>
          </p:cNvPr>
          <p:cNvPicPr>
            <a:picLocks noChangeAspect="1"/>
          </p:cNvPicPr>
          <p:nvPr/>
        </p:nvPicPr>
        <p:blipFill>
          <a:blip r:embed="rId2"/>
          <a:stretch>
            <a:fillRect/>
          </a:stretch>
        </p:blipFill>
        <p:spPr>
          <a:xfrm>
            <a:off x="170608" y="1475335"/>
            <a:ext cx="5155615" cy="21928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0338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B2145-1498-6B03-D01B-7898F29BAF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FC3CD4-B1A1-672C-23B8-4AE062654F5D}"/>
              </a:ext>
            </a:extLst>
          </p:cNvPr>
          <p:cNvSpPr>
            <a:spLocks noGrp="1"/>
          </p:cNvSpPr>
          <p:nvPr>
            <p:ph type="title"/>
          </p:nvPr>
        </p:nvSpPr>
        <p:spPr>
          <a:xfrm>
            <a:off x="479922" y="125117"/>
            <a:ext cx="7886700" cy="994172"/>
          </a:xfrm>
        </p:spPr>
        <p:txBody>
          <a:bodyPr anchor="ctr">
            <a:normAutofit/>
          </a:bodyPr>
          <a:lstStyle/>
          <a:p>
            <a:r>
              <a:rPr lang="en-US" dirty="0"/>
              <a:t>SPS PI Bundle: </a:t>
            </a:r>
            <a:r>
              <a:rPr lang="en-US" i="1" dirty="0"/>
              <a:t>Recommended</a:t>
            </a:r>
            <a:r>
              <a:rPr lang="en-US" dirty="0"/>
              <a:t> Elements</a:t>
            </a:r>
          </a:p>
        </p:txBody>
      </p:sp>
      <p:graphicFrame>
        <p:nvGraphicFramePr>
          <p:cNvPr id="5" name="Content Placeholder 2">
            <a:extLst>
              <a:ext uri="{FF2B5EF4-FFF2-40B4-BE49-F238E27FC236}">
                <a16:creationId xmlns:a16="http://schemas.microsoft.com/office/drawing/2014/main" id="{2D5F1429-5E10-4EBF-E4A8-2C6388EC373F}"/>
              </a:ext>
            </a:extLst>
          </p:cNvPr>
          <p:cNvGraphicFramePr>
            <a:graphicFrameLocks noGrp="1"/>
          </p:cNvGraphicFramePr>
          <p:nvPr>
            <p:ph idx="1"/>
          </p:nvPr>
        </p:nvGraphicFramePr>
        <p:xfrm>
          <a:off x="628650" y="1355075"/>
          <a:ext cx="7886700" cy="29388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9263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F5D9-C03D-754F-4C9A-24EF568C9F8E}"/>
              </a:ext>
            </a:extLst>
          </p:cNvPr>
          <p:cNvSpPr>
            <a:spLocks noGrp="1"/>
          </p:cNvSpPr>
          <p:nvPr>
            <p:ph type="title"/>
          </p:nvPr>
        </p:nvSpPr>
        <p:spPr>
          <a:xfrm>
            <a:off x="628650" y="273844"/>
            <a:ext cx="7886700" cy="994172"/>
          </a:xfrm>
        </p:spPr>
        <p:txBody>
          <a:bodyPr anchor="ctr">
            <a:normAutofit/>
          </a:bodyPr>
          <a:lstStyle/>
          <a:p>
            <a:r>
              <a:rPr lang="en-US" dirty="0"/>
              <a:t>Project Aim and Measures</a:t>
            </a:r>
          </a:p>
        </p:txBody>
      </p:sp>
      <p:graphicFrame>
        <p:nvGraphicFramePr>
          <p:cNvPr id="5" name="Content Placeholder 2">
            <a:extLst>
              <a:ext uri="{FF2B5EF4-FFF2-40B4-BE49-F238E27FC236}">
                <a16:creationId xmlns:a16="http://schemas.microsoft.com/office/drawing/2014/main" id="{8146D81A-C22B-574E-B720-7C441C703539}"/>
              </a:ext>
            </a:extLst>
          </p:cNvPr>
          <p:cNvGraphicFramePr>
            <a:graphicFrameLocks noGrp="1"/>
          </p:cNvGraphicFramePr>
          <p:nvPr>
            <p:ph idx="1"/>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1651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A22726-DA03-BCB0-F12E-98258FB7E5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entury Gothic" panose="020F0302020204030204"/>
            </a:endParaRPr>
          </a:p>
        </p:txBody>
      </p:sp>
      <p:sp>
        <p:nvSpPr>
          <p:cNvPr id="2" name="Title 1">
            <a:extLst>
              <a:ext uri="{FF2B5EF4-FFF2-40B4-BE49-F238E27FC236}">
                <a16:creationId xmlns:a16="http://schemas.microsoft.com/office/drawing/2014/main" id="{4AAE3719-17DA-47BF-1E16-98D0ADE58A61}"/>
              </a:ext>
            </a:extLst>
          </p:cNvPr>
          <p:cNvSpPr>
            <a:spLocks noGrp="1"/>
          </p:cNvSpPr>
          <p:nvPr>
            <p:ph type="title"/>
          </p:nvPr>
        </p:nvSpPr>
        <p:spPr>
          <a:xfrm>
            <a:off x="1136822" y="93368"/>
            <a:ext cx="6870356" cy="849194"/>
          </a:xfrm>
        </p:spPr>
        <p:txBody>
          <a:bodyPr anchor="ctr">
            <a:normAutofit/>
          </a:bodyPr>
          <a:lstStyle/>
          <a:p>
            <a:pPr algn="ctr"/>
            <a:r>
              <a:rPr lang="en-US" dirty="0"/>
              <a:t>Project Timeline</a:t>
            </a:r>
          </a:p>
        </p:txBody>
      </p:sp>
      <p:graphicFrame>
        <p:nvGraphicFramePr>
          <p:cNvPr id="5" name="Content Placeholder 4" descr="Basic Timeline">
            <a:extLst>
              <a:ext uri="{FF2B5EF4-FFF2-40B4-BE49-F238E27FC236}">
                <a16:creationId xmlns:a16="http://schemas.microsoft.com/office/drawing/2014/main" id="{B70E7627-3630-22BE-A96B-C1F98FD678D6}"/>
              </a:ext>
            </a:extLst>
          </p:cNvPr>
          <p:cNvGraphicFramePr>
            <a:graphicFrameLocks noGrp="1"/>
          </p:cNvGraphicFramePr>
          <p:nvPr>
            <p:ph idx="1"/>
            <p:extLst>
              <p:ext uri="{E7BDC344-281C-4309-B0C6-D0EE65EED2A8}">
                <p202:designPr xmlns:p202="http://schemas.microsoft.com/office/powerpoint/2020/02/main">
                  <p202:designTagLst>
                    <p202:designTag name="ARCH:1:CLS" val="SmartArt"/>
                    <p202:designTag name="ARCH:1:VSVAR" val="Timeline"/>
                  </p202:designTagLst>
                </p202:designPr>
              </p:ext>
            </p:extLst>
          </p:nvPr>
        </p:nvGraphicFramePr>
        <p:xfrm>
          <a:off x="490251" y="645107"/>
          <a:ext cx="8163499" cy="4006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2738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01B86BD-9743-9263-6A29-B9395EADE201}"/>
              </a:ext>
            </a:extLst>
          </p:cNvPr>
          <p:cNvSpPr>
            <a:spLocks noGrp="1"/>
          </p:cNvSpPr>
          <p:nvPr>
            <p:ph type="title"/>
          </p:nvPr>
        </p:nvSpPr>
        <p:spPr>
          <a:xfrm>
            <a:off x="3952302" y="169538"/>
            <a:ext cx="4720411" cy="778094"/>
          </a:xfrm>
        </p:spPr>
        <p:txBody>
          <a:bodyPr/>
          <a:lstStyle/>
          <a:p>
            <a:pPr algn="ctr"/>
            <a:r>
              <a:rPr lang="en-US" dirty="0"/>
              <a:t>Project Checklist</a:t>
            </a:r>
          </a:p>
        </p:txBody>
      </p:sp>
      <p:pic>
        <p:nvPicPr>
          <p:cNvPr id="4" name="Picture 3">
            <a:extLst>
              <a:ext uri="{FF2B5EF4-FFF2-40B4-BE49-F238E27FC236}">
                <a16:creationId xmlns:a16="http://schemas.microsoft.com/office/drawing/2014/main" id="{E4026381-8A6C-7727-AA10-D8B09CAB332F}"/>
              </a:ext>
            </a:extLst>
          </p:cNvPr>
          <p:cNvPicPr>
            <a:picLocks noChangeAspect="1"/>
          </p:cNvPicPr>
          <p:nvPr/>
        </p:nvPicPr>
        <p:blipFill>
          <a:blip r:embed="rId2"/>
          <a:stretch>
            <a:fillRect/>
          </a:stretch>
        </p:blipFill>
        <p:spPr>
          <a:xfrm>
            <a:off x="4534167" y="737045"/>
            <a:ext cx="3738457" cy="42369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9534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83465-99F7-A48B-42B6-B04AA1481997}"/>
              </a:ext>
            </a:extLst>
          </p:cNvPr>
          <p:cNvSpPr>
            <a:spLocks noGrp="1"/>
          </p:cNvSpPr>
          <p:nvPr>
            <p:ph type="title"/>
          </p:nvPr>
        </p:nvSpPr>
        <p:spPr/>
        <p:txBody>
          <a:bodyPr/>
          <a:lstStyle/>
          <a:p>
            <a:r>
              <a:rPr lang="en-US" dirty="0"/>
              <a:t>Project Team and Roles</a:t>
            </a:r>
          </a:p>
        </p:txBody>
      </p:sp>
      <p:sp>
        <p:nvSpPr>
          <p:cNvPr id="3" name="Content Placeholder 2">
            <a:extLst>
              <a:ext uri="{FF2B5EF4-FFF2-40B4-BE49-F238E27FC236}">
                <a16:creationId xmlns:a16="http://schemas.microsoft.com/office/drawing/2014/main" id="{0BE46EF9-4E5D-A473-7F41-1E4F24103549}"/>
              </a:ext>
            </a:extLst>
          </p:cNvPr>
          <p:cNvSpPr>
            <a:spLocks noGrp="1"/>
          </p:cNvSpPr>
          <p:nvPr>
            <p:ph idx="1"/>
          </p:nvPr>
        </p:nvSpPr>
        <p:spPr/>
        <p:txBody>
          <a:bodyPr/>
          <a:lstStyle/>
          <a:p>
            <a:r>
              <a:rPr lang="en-US" dirty="0"/>
              <a:t>Skin Team Nurses: Lead project planning, education, audits, and data review</a:t>
            </a:r>
          </a:p>
          <a:p>
            <a:r>
              <a:rPr lang="en-US" dirty="0"/>
              <a:t>Unit Leadership (Managers/Educators): Support prioritization, remove barriers, reinforce expectations</a:t>
            </a:r>
          </a:p>
          <a:p>
            <a:r>
              <a:rPr lang="en-US" dirty="0"/>
              <a:t>Bedside Nurses: Participate in education, testing changes, and providing feedback</a:t>
            </a:r>
          </a:p>
          <a:p>
            <a:r>
              <a:rPr lang="en-US" dirty="0"/>
              <a:t>Interdisciplinary Partners (RT, PT, WOC, </a:t>
            </a:r>
            <a:r>
              <a:rPr lang="en-US" dirty="0" err="1"/>
              <a:t>Nsg</a:t>
            </a:r>
            <a:r>
              <a:rPr lang="en-US" dirty="0"/>
              <a:t>. Quality): Provide expertise aligned with the selected bundle element</a:t>
            </a:r>
          </a:p>
          <a:p>
            <a:endParaRPr lang="en-US" dirty="0"/>
          </a:p>
        </p:txBody>
      </p:sp>
    </p:spTree>
    <p:extLst>
      <p:ext uri="{BB962C8B-B14F-4D97-AF65-F5344CB8AC3E}">
        <p14:creationId xmlns:p14="http://schemas.microsoft.com/office/powerpoint/2010/main" val="542482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02AA2-A9F9-A019-ED28-7CA49871F69D}"/>
              </a:ext>
            </a:extLst>
          </p:cNvPr>
          <p:cNvSpPr>
            <a:spLocks noGrp="1"/>
          </p:cNvSpPr>
          <p:nvPr>
            <p:ph type="title"/>
          </p:nvPr>
        </p:nvSpPr>
        <p:spPr>
          <a:xfrm>
            <a:off x="628650" y="155656"/>
            <a:ext cx="7886700" cy="445265"/>
          </a:xfrm>
        </p:spPr>
        <p:txBody>
          <a:bodyPr>
            <a:normAutofit fontScale="90000"/>
          </a:bodyPr>
          <a:lstStyle/>
          <a:p>
            <a:pPr algn="ctr"/>
            <a:r>
              <a:rPr lang="en-US" dirty="0"/>
              <a:t>Additional SPS Information</a:t>
            </a:r>
          </a:p>
        </p:txBody>
      </p:sp>
      <p:pic>
        <p:nvPicPr>
          <p:cNvPr id="1027" name="Picture 3">
            <a:extLst>
              <a:ext uri="{FF2B5EF4-FFF2-40B4-BE49-F238E27FC236}">
                <a16:creationId xmlns:a16="http://schemas.microsoft.com/office/drawing/2014/main" id="{20F98840-15FB-84C4-A38B-0286D4AE7F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581" y="719414"/>
            <a:ext cx="3569466" cy="42684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
            <a:extLst>
              <a:ext uri="{FF2B5EF4-FFF2-40B4-BE49-F238E27FC236}">
                <a16:creationId xmlns:a16="http://schemas.microsoft.com/office/drawing/2014/main" id="{56E63613-49BE-1D34-F81A-D9BF295F4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955" y="719414"/>
            <a:ext cx="3443330" cy="42684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493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800" b="1" dirty="0">
                <a:effectLst>
                  <a:outerShdw blurRad="38100" dist="38100" dir="2700000" algn="tl">
                    <a:srgbClr val="000000">
                      <a:alpha val="43137"/>
                    </a:srgbClr>
                  </a:outerShdw>
                </a:effectLst>
              </a:rPr>
              <a:t>Skin 101</a:t>
            </a:r>
          </a:p>
        </p:txBody>
      </p:sp>
    </p:spTree>
    <p:extLst>
      <p:ext uri="{BB962C8B-B14F-4D97-AF65-F5344CB8AC3E}">
        <p14:creationId xmlns:p14="http://schemas.microsoft.com/office/powerpoint/2010/main" val="1740681897"/>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223159"/>
            <a:ext cx="7123080" cy="693356"/>
          </a:xfrm>
        </p:spPr>
        <p:txBody>
          <a:bodyPr>
            <a:normAutofit/>
          </a:bodyPr>
          <a:lstStyle/>
          <a:p>
            <a:r>
              <a:rPr lang="en-US" sz="3600" b="1" cap="small" dirty="0"/>
              <a:t>Normal Skin Layers</a:t>
            </a:r>
          </a:p>
        </p:txBody>
      </p:sp>
      <p:sp>
        <p:nvSpPr>
          <p:cNvPr id="4" name="TextBox 3"/>
          <p:cNvSpPr txBox="1"/>
          <p:nvPr/>
        </p:nvSpPr>
        <p:spPr>
          <a:xfrm>
            <a:off x="228600" y="838100"/>
            <a:ext cx="8763000" cy="584775"/>
          </a:xfrm>
          <a:prstGeom prst="rect">
            <a:avLst/>
          </a:prstGeom>
          <a:noFill/>
        </p:spPr>
        <p:txBody>
          <a:bodyPr wrap="square" rtlCol="0">
            <a:spAutoFit/>
          </a:bodyPr>
          <a:lstStyle/>
          <a:p>
            <a:pPr algn="ctr"/>
            <a:r>
              <a:rPr lang="en-US" sz="1600" i="1" dirty="0">
                <a:solidFill>
                  <a:schemeClr val="bg1">
                    <a:lumMod val="50000"/>
                  </a:schemeClr>
                </a:solidFill>
                <a:latin typeface="Corbel" panose="020B0503020204020204" pitchFamily="34" charset="0"/>
              </a:rPr>
              <a:t>Skin is the largest organ system in the body, it serves the critical function of protecting the individual from the external environment and maintaining homeostasis of the internal environment. </a:t>
            </a:r>
          </a:p>
        </p:txBody>
      </p:sp>
      <p:pic>
        <p:nvPicPr>
          <p:cNvPr id="7" name="Picture 6" descr="A diagram of skin layers&#10;&#10;AI-generated content may be incorrect.">
            <a:extLst>
              <a:ext uri="{FF2B5EF4-FFF2-40B4-BE49-F238E27FC236}">
                <a16:creationId xmlns:a16="http://schemas.microsoft.com/office/drawing/2014/main" id="{CDD0CFE8-1C4E-9C75-6A04-E2927767503D}"/>
              </a:ext>
            </a:extLst>
          </p:cNvPr>
          <p:cNvPicPr>
            <a:picLocks noChangeAspect="1"/>
          </p:cNvPicPr>
          <p:nvPr/>
        </p:nvPicPr>
        <p:blipFill>
          <a:blip r:embed="rId3"/>
          <a:stretch>
            <a:fillRect/>
          </a:stretch>
        </p:blipFill>
        <p:spPr>
          <a:xfrm>
            <a:off x="3879717" y="1333491"/>
            <a:ext cx="4755400" cy="2979860"/>
          </a:xfrm>
          <a:prstGeom prst="rect">
            <a:avLst/>
          </a:prstGeom>
        </p:spPr>
      </p:pic>
      <p:sp>
        <p:nvSpPr>
          <p:cNvPr id="3" name="Content Placeholder 2"/>
          <p:cNvSpPr>
            <a:spLocks noGrp="1"/>
          </p:cNvSpPr>
          <p:nvPr>
            <p:ph sz="quarter" idx="4294967295"/>
          </p:nvPr>
        </p:nvSpPr>
        <p:spPr>
          <a:xfrm>
            <a:off x="412742" y="1531456"/>
            <a:ext cx="4419600" cy="3474194"/>
          </a:xfrm>
          <a:prstGeom prst="rect">
            <a:avLst/>
          </a:prstGeom>
        </p:spPr>
        <p:txBody>
          <a:bodyPr>
            <a:normAutofit fontScale="92500" lnSpcReduction="20000"/>
          </a:bodyPr>
          <a:lstStyle/>
          <a:p>
            <a:pPr>
              <a:buFont typeface="Wingdings" pitchFamily="2" charset="2"/>
              <a:buChar char="§"/>
            </a:pPr>
            <a:r>
              <a:rPr lang="en-US" b="1" cap="small" dirty="0"/>
              <a:t>Epidermis</a:t>
            </a:r>
            <a:r>
              <a:rPr lang="en-US" sz="1900" dirty="0"/>
              <a:t> </a:t>
            </a:r>
          </a:p>
          <a:p>
            <a:pPr lvl="1">
              <a:buFont typeface="Wingdings" pitchFamily="2" charset="2"/>
              <a:buChar char="§"/>
            </a:pPr>
            <a:r>
              <a:rPr lang="en-US" sz="2300" dirty="0"/>
              <a:t>Avascular</a:t>
            </a:r>
          </a:p>
          <a:p>
            <a:pPr lvl="1">
              <a:buFont typeface="Wingdings" pitchFamily="2" charset="2"/>
              <a:buChar char="§"/>
            </a:pPr>
            <a:r>
              <a:rPr lang="en-US" sz="2300" dirty="0"/>
              <a:t>5 layers</a:t>
            </a:r>
          </a:p>
          <a:p>
            <a:pPr>
              <a:buFont typeface="Wingdings" pitchFamily="2" charset="2"/>
              <a:buChar char="§"/>
            </a:pPr>
            <a:r>
              <a:rPr lang="en-US" b="1" cap="small" dirty="0"/>
              <a:t>Dermis</a:t>
            </a:r>
          </a:p>
          <a:p>
            <a:pPr lvl="1">
              <a:buFont typeface="Wingdings" pitchFamily="2" charset="2"/>
              <a:buChar char="§"/>
            </a:pPr>
            <a:r>
              <a:rPr lang="en-US" sz="2300" dirty="0"/>
              <a:t>Vascular </a:t>
            </a:r>
          </a:p>
          <a:p>
            <a:pPr lvl="1">
              <a:buFont typeface="Wingdings" pitchFamily="2" charset="2"/>
              <a:buChar char="§"/>
            </a:pPr>
            <a:r>
              <a:rPr lang="en-US" sz="2300" dirty="0"/>
              <a:t>2 layers</a:t>
            </a:r>
          </a:p>
          <a:p>
            <a:pPr>
              <a:buFont typeface="Wingdings" pitchFamily="2" charset="2"/>
              <a:buChar char="§"/>
            </a:pPr>
            <a:r>
              <a:rPr lang="en-US" b="1" cap="small" dirty="0"/>
              <a:t>Subcutaneous</a:t>
            </a:r>
          </a:p>
          <a:p>
            <a:pPr lvl="1">
              <a:buFont typeface="Wingdings" pitchFamily="2" charset="2"/>
              <a:buChar char="§"/>
            </a:pPr>
            <a:r>
              <a:rPr lang="en-US" sz="2300" dirty="0"/>
              <a:t>loose connective tissue and fat</a:t>
            </a:r>
          </a:p>
          <a:p>
            <a:pPr>
              <a:buFont typeface="Wingdings" pitchFamily="2" charset="2"/>
              <a:buChar char="§"/>
            </a:pPr>
            <a:r>
              <a:rPr lang="en-US" sz="3100" b="1" cap="small" dirty="0"/>
              <a:t>Muscle &amp; Bone</a:t>
            </a:r>
          </a:p>
        </p:txBody>
      </p:sp>
    </p:spTree>
    <p:extLst>
      <p:ext uri="{BB962C8B-B14F-4D97-AF65-F5344CB8AC3E}">
        <p14:creationId xmlns:p14="http://schemas.microsoft.com/office/powerpoint/2010/main" val="119911843"/>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9931244-631F-04AC-2B15-F7AD19E825C9}"/>
              </a:ext>
            </a:extLst>
          </p:cNvPr>
          <p:cNvSpPr>
            <a:spLocks noGrp="1"/>
          </p:cNvSpPr>
          <p:nvPr>
            <p:ph type="title"/>
          </p:nvPr>
        </p:nvSpPr>
        <p:spPr>
          <a:xfrm>
            <a:off x="317389" y="372957"/>
            <a:ext cx="8229600" cy="857250"/>
          </a:xfrm>
        </p:spPr>
        <p:txBody>
          <a:bodyPr>
            <a:normAutofit/>
          </a:bodyPr>
          <a:lstStyle/>
          <a:p>
            <a:r>
              <a:rPr lang="en-US" sz="4400" b="1" cap="small" dirty="0"/>
              <a:t>How Skin Heals</a:t>
            </a:r>
            <a:endParaRPr lang="en-US" sz="4400" dirty="0"/>
          </a:p>
        </p:txBody>
      </p:sp>
      <p:sp>
        <p:nvSpPr>
          <p:cNvPr id="6" name="Content Placeholder 5">
            <a:extLst>
              <a:ext uri="{FF2B5EF4-FFF2-40B4-BE49-F238E27FC236}">
                <a16:creationId xmlns:a16="http://schemas.microsoft.com/office/drawing/2014/main" id="{9B2BBFD4-25B2-555D-9206-5A139D89FF2F}"/>
              </a:ext>
            </a:extLst>
          </p:cNvPr>
          <p:cNvSpPr>
            <a:spLocks noGrp="1"/>
          </p:cNvSpPr>
          <p:nvPr>
            <p:ph sz="half" idx="1"/>
          </p:nvPr>
        </p:nvSpPr>
        <p:spPr>
          <a:xfrm>
            <a:off x="242514" y="1432074"/>
            <a:ext cx="4038600" cy="3348036"/>
          </a:xfrm>
        </p:spPr>
        <p:txBody>
          <a:bodyPr>
            <a:normAutofit/>
          </a:bodyPr>
          <a:lstStyle/>
          <a:p>
            <a:pPr>
              <a:lnSpc>
                <a:spcPct val="90000"/>
              </a:lnSpc>
            </a:pPr>
            <a:r>
              <a:rPr lang="en-US" sz="1800" dirty="0"/>
              <a:t>Partial-thickness  </a:t>
            </a:r>
          </a:p>
          <a:p>
            <a:pPr lvl="1">
              <a:lnSpc>
                <a:spcPct val="90000"/>
              </a:lnSpc>
            </a:pPr>
            <a:r>
              <a:rPr lang="en-US" sz="1800" dirty="0"/>
              <a:t>Regeneration</a:t>
            </a:r>
          </a:p>
          <a:p>
            <a:pPr lvl="2">
              <a:lnSpc>
                <a:spcPct val="90000"/>
              </a:lnSpc>
            </a:pPr>
            <a:r>
              <a:rPr lang="en-US" sz="1800" dirty="0"/>
              <a:t>Epithelial resurfacing</a:t>
            </a:r>
          </a:p>
          <a:p>
            <a:pPr lvl="2">
              <a:lnSpc>
                <a:spcPct val="90000"/>
              </a:lnSpc>
            </a:pPr>
            <a:r>
              <a:rPr lang="en-US" sz="1800" dirty="0"/>
              <a:t>Contact inhibition</a:t>
            </a:r>
          </a:p>
          <a:p>
            <a:pPr>
              <a:lnSpc>
                <a:spcPct val="90000"/>
              </a:lnSpc>
            </a:pPr>
            <a:r>
              <a:rPr lang="en-US" sz="1800" dirty="0"/>
              <a:t>Full-thickness</a:t>
            </a:r>
          </a:p>
          <a:p>
            <a:pPr lvl="1">
              <a:lnSpc>
                <a:spcPct val="90000"/>
              </a:lnSpc>
            </a:pPr>
            <a:r>
              <a:rPr lang="en-US" sz="1800" dirty="0"/>
              <a:t>Scar Tissue Formation</a:t>
            </a:r>
          </a:p>
          <a:p>
            <a:pPr lvl="1">
              <a:lnSpc>
                <a:spcPct val="90000"/>
              </a:lnSpc>
            </a:pPr>
            <a:r>
              <a:rPr lang="en-US" sz="1800" dirty="0"/>
              <a:t>Phases</a:t>
            </a:r>
          </a:p>
          <a:p>
            <a:pPr lvl="2">
              <a:lnSpc>
                <a:spcPct val="90000"/>
              </a:lnSpc>
            </a:pPr>
            <a:r>
              <a:rPr lang="en-US" sz="1800" dirty="0"/>
              <a:t>Inflammatory</a:t>
            </a:r>
          </a:p>
          <a:p>
            <a:pPr lvl="2">
              <a:lnSpc>
                <a:spcPct val="90000"/>
              </a:lnSpc>
            </a:pPr>
            <a:r>
              <a:rPr lang="en-US" sz="1800" dirty="0"/>
              <a:t>Proliferative</a:t>
            </a:r>
          </a:p>
          <a:p>
            <a:pPr lvl="2">
              <a:lnSpc>
                <a:spcPct val="90000"/>
              </a:lnSpc>
            </a:pPr>
            <a:r>
              <a:rPr lang="en-US" sz="1800" dirty="0"/>
              <a:t>Maturation</a:t>
            </a:r>
          </a:p>
          <a:p>
            <a:pPr lvl="2">
              <a:lnSpc>
                <a:spcPct val="90000"/>
              </a:lnSpc>
            </a:pPr>
            <a:endParaRPr lang="en-US" sz="1800" dirty="0"/>
          </a:p>
          <a:p>
            <a:pPr>
              <a:lnSpc>
                <a:spcPct val="90000"/>
              </a:lnSpc>
            </a:pPr>
            <a:endParaRPr lang="en-US" sz="1800" dirty="0"/>
          </a:p>
        </p:txBody>
      </p:sp>
      <p:pic>
        <p:nvPicPr>
          <p:cNvPr id="7" name="Content Placeholder 6" descr="A diagram of skin layers&#10;&#10;AI-generated content may be incorrect.">
            <a:extLst>
              <a:ext uri="{FF2B5EF4-FFF2-40B4-BE49-F238E27FC236}">
                <a16:creationId xmlns:a16="http://schemas.microsoft.com/office/drawing/2014/main" id="{7E506730-C599-60A7-988B-FBB7097A1FAC}"/>
              </a:ext>
            </a:extLst>
          </p:cNvPr>
          <p:cNvPicPr>
            <a:picLocks noGrp="1" noChangeAspect="1"/>
          </p:cNvPicPr>
          <p:nvPr>
            <p:ph sz="half" idx="2"/>
          </p:nvPr>
        </p:nvPicPr>
        <p:blipFill>
          <a:blip r:embed="rId3"/>
          <a:stretch>
            <a:fillRect/>
          </a:stretch>
        </p:blipFill>
        <p:spPr>
          <a:xfrm>
            <a:off x="3764148" y="1223681"/>
            <a:ext cx="4978312" cy="3061661"/>
          </a:xfrm>
          <a:prstGeom prst="rect">
            <a:avLst/>
          </a:prstGeom>
          <a:noFill/>
        </p:spPr>
      </p:pic>
      <p:grpSp>
        <p:nvGrpSpPr>
          <p:cNvPr id="16" name="Group 15">
            <a:extLst>
              <a:ext uri="{FF2B5EF4-FFF2-40B4-BE49-F238E27FC236}">
                <a16:creationId xmlns:a16="http://schemas.microsoft.com/office/drawing/2014/main" id="{4BA5FDE9-5214-9217-63E7-B81AB1E4616C}"/>
              </a:ext>
            </a:extLst>
          </p:cNvPr>
          <p:cNvGrpSpPr/>
          <p:nvPr/>
        </p:nvGrpSpPr>
        <p:grpSpPr>
          <a:xfrm>
            <a:off x="3702657" y="3180506"/>
            <a:ext cx="4234728" cy="945912"/>
            <a:chOff x="3702657" y="3180506"/>
            <a:chExt cx="4234728" cy="945912"/>
          </a:xfrm>
        </p:grpSpPr>
        <p:sp>
          <p:nvSpPr>
            <p:cNvPr id="8" name="TextBox 7">
              <a:extLst>
                <a:ext uri="{FF2B5EF4-FFF2-40B4-BE49-F238E27FC236}">
                  <a16:creationId xmlns:a16="http://schemas.microsoft.com/office/drawing/2014/main" id="{7B140852-99DA-C266-49E9-6EE186E5F1A9}"/>
                </a:ext>
              </a:extLst>
            </p:cNvPr>
            <p:cNvSpPr txBox="1"/>
            <p:nvPr/>
          </p:nvSpPr>
          <p:spPr>
            <a:xfrm>
              <a:off x="3892164" y="3681549"/>
              <a:ext cx="914400" cy="246221"/>
            </a:xfrm>
            <a:prstGeom prst="rect">
              <a:avLst/>
            </a:prstGeom>
            <a:noFill/>
          </p:spPr>
          <p:txBody>
            <a:bodyPr wrap="square" rtlCol="0">
              <a:spAutoFit/>
            </a:bodyPr>
            <a:lstStyle/>
            <a:p>
              <a:r>
                <a:rPr lang="en-US" sz="1000" dirty="0">
                  <a:solidFill>
                    <a:schemeClr val="tx1">
                      <a:lumMod val="75000"/>
                      <a:lumOff val="25000"/>
                    </a:schemeClr>
                  </a:solidFill>
                  <a:latin typeface="Abadi" panose="020B0604020104020204" pitchFamily="34" charset="0"/>
                </a:rPr>
                <a:t>Bone</a:t>
              </a:r>
            </a:p>
          </p:txBody>
        </p:sp>
        <p:sp>
          <p:nvSpPr>
            <p:cNvPr id="9" name="TextBox 8">
              <a:extLst>
                <a:ext uri="{FF2B5EF4-FFF2-40B4-BE49-F238E27FC236}">
                  <a16:creationId xmlns:a16="http://schemas.microsoft.com/office/drawing/2014/main" id="{AE0AC331-E559-224F-2A03-96A6388D6886}"/>
                </a:ext>
              </a:extLst>
            </p:cNvPr>
            <p:cNvSpPr txBox="1"/>
            <p:nvPr/>
          </p:nvSpPr>
          <p:spPr>
            <a:xfrm>
              <a:off x="6604884" y="3710838"/>
              <a:ext cx="914400" cy="246221"/>
            </a:xfrm>
            <a:prstGeom prst="rect">
              <a:avLst/>
            </a:prstGeom>
            <a:noFill/>
          </p:spPr>
          <p:txBody>
            <a:bodyPr wrap="square" rtlCol="0">
              <a:spAutoFit/>
            </a:bodyPr>
            <a:lstStyle/>
            <a:p>
              <a:r>
                <a:rPr lang="en-US" sz="1000" dirty="0">
                  <a:solidFill>
                    <a:schemeClr val="tx1">
                      <a:lumMod val="75000"/>
                      <a:lumOff val="25000"/>
                    </a:schemeClr>
                  </a:solidFill>
                  <a:latin typeface="Abadi" panose="020B0604020104020204" pitchFamily="34" charset="0"/>
                </a:rPr>
                <a:t>Bone</a:t>
              </a:r>
            </a:p>
          </p:txBody>
        </p:sp>
        <p:pic>
          <p:nvPicPr>
            <p:cNvPr id="11" name="Picture 10">
              <a:extLst>
                <a:ext uri="{FF2B5EF4-FFF2-40B4-BE49-F238E27FC236}">
                  <a16:creationId xmlns:a16="http://schemas.microsoft.com/office/drawing/2014/main" id="{403EFAEA-09D8-B364-A074-579A65F6C822}"/>
                </a:ext>
              </a:extLst>
            </p:cNvPr>
            <p:cNvPicPr>
              <a:picLocks noChangeAspect="1"/>
            </p:cNvPicPr>
            <p:nvPr/>
          </p:nvPicPr>
          <p:blipFill>
            <a:blip r:embed="rId4"/>
            <a:stretch>
              <a:fillRect/>
            </a:stretch>
          </p:blipFill>
          <p:spPr>
            <a:xfrm rot="153792">
              <a:off x="7021071" y="3788536"/>
              <a:ext cx="200565" cy="123931"/>
            </a:xfrm>
            <a:prstGeom prst="rect">
              <a:avLst/>
            </a:prstGeom>
          </p:spPr>
        </p:pic>
        <p:pic>
          <p:nvPicPr>
            <p:cNvPr id="13" name="Picture 12">
              <a:extLst>
                <a:ext uri="{FF2B5EF4-FFF2-40B4-BE49-F238E27FC236}">
                  <a16:creationId xmlns:a16="http://schemas.microsoft.com/office/drawing/2014/main" id="{F00040F5-12E9-B197-77BC-2F83D284BA7E}"/>
                </a:ext>
              </a:extLst>
            </p:cNvPr>
            <p:cNvPicPr>
              <a:picLocks noChangeAspect="1"/>
            </p:cNvPicPr>
            <p:nvPr/>
          </p:nvPicPr>
          <p:blipFill>
            <a:blip r:embed="rId4"/>
            <a:stretch>
              <a:fillRect/>
            </a:stretch>
          </p:blipFill>
          <p:spPr>
            <a:xfrm rot="599340">
              <a:off x="7217415" y="3840213"/>
              <a:ext cx="719970" cy="286205"/>
            </a:xfrm>
            <a:prstGeom prst="rect">
              <a:avLst/>
            </a:prstGeom>
          </p:spPr>
        </p:pic>
        <p:sp>
          <p:nvSpPr>
            <p:cNvPr id="14" name="TextBox 13">
              <a:extLst>
                <a:ext uri="{FF2B5EF4-FFF2-40B4-BE49-F238E27FC236}">
                  <a16:creationId xmlns:a16="http://schemas.microsoft.com/office/drawing/2014/main" id="{47F1F32C-E2E5-AE5A-1357-03BE11FFA211}"/>
                </a:ext>
              </a:extLst>
            </p:cNvPr>
            <p:cNvSpPr txBox="1"/>
            <p:nvPr/>
          </p:nvSpPr>
          <p:spPr>
            <a:xfrm>
              <a:off x="3702657" y="3180506"/>
              <a:ext cx="1044271" cy="400110"/>
            </a:xfrm>
            <a:prstGeom prst="rect">
              <a:avLst/>
            </a:prstGeom>
            <a:noFill/>
          </p:spPr>
          <p:txBody>
            <a:bodyPr wrap="square" rtlCol="0">
              <a:spAutoFit/>
            </a:bodyPr>
            <a:lstStyle/>
            <a:p>
              <a:pPr algn="ctr"/>
              <a:r>
                <a:rPr lang="en-US" sz="1000" dirty="0">
                  <a:solidFill>
                    <a:schemeClr val="tx1">
                      <a:lumMod val="75000"/>
                      <a:lumOff val="25000"/>
                    </a:schemeClr>
                  </a:solidFill>
                  <a:latin typeface="Abadi" panose="020B0604020104020204" pitchFamily="34" charset="0"/>
                </a:rPr>
                <a:t>Subcutaneous Tissue</a:t>
              </a:r>
            </a:p>
          </p:txBody>
        </p:sp>
        <p:sp>
          <p:nvSpPr>
            <p:cNvPr id="15" name="TextBox 14">
              <a:extLst>
                <a:ext uri="{FF2B5EF4-FFF2-40B4-BE49-F238E27FC236}">
                  <a16:creationId xmlns:a16="http://schemas.microsoft.com/office/drawing/2014/main" id="{50B0D278-39A8-9B2D-0A12-360C014B9455}"/>
                </a:ext>
              </a:extLst>
            </p:cNvPr>
            <p:cNvSpPr txBox="1"/>
            <p:nvPr/>
          </p:nvSpPr>
          <p:spPr>
            <a:xfrm>
              <a:off x="6222558" y="3197718"/>
              <a:ext cx="1044271" cy="400110"/>
            </a:xfrm>
            <a:prstGeom prst="rect">
              <a:avLst/>
            </a:prstGeom>
            <a:noFill/>
          </p:spPr>
          <p:txBody>
            <a:bodyPr wrap="square" rtlCol="0">
              <a:spAutoFit/>
            </a:bodyPr>
            <a:lstStyle/>
            <a:p>
              <a:pPr algn="ctr"/>
              <a:r>
                <a:rPr lang="en-US" sz="1000" dirty="0">
                  <a:solidFill>
                    <a:schemeClr val="tx1">
                      <a:lumMod val="75000"/>
                      <a:lumOff val="25000"/>
                    </a:schemeClr>
                  </a:solidFill>
                  <a:latin typeface="Abadi" panose="020B0604020104020204" pitchFamily="34" charset="0"/>
                </a:rPr>
                <a:t>Subcutaneous Tissue</a:t>
              </a:r>
            </a:p>
          </p:txBody>
        </p:sp>
      </p:grpSp>
    </p:spTree>
    <p:extLst>
      <p:ext uri="{BB962C8B-B14F-4D97-AF65-F5344CB8AC3E}">
        <p14:creationId xmlns:p14="http://schemas.microsoft.com/office/powerpoint/2010/main" val="2183518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b="1" cap="small" dirty="0"/>
              <a:t>Moist Wound Healing</a:t>
            </a:r>
          </a:p>
        </p:txBody>
      </p:sp>
      <p:sp>
        <p:nvSpPr>
          <p:cNvPr id="7" name="Content Placeholder 6"/>
          <p:cNvSpPr>
            <a:spLocks noGrp="1"/>
          </p:cNvSpPr>
          <p:nvPr>
            <p:ph idx="1"/>
          </p:nvPr>
        </p:nvSpPr>
        <p:spPr>
          <a:xfrm>
            <a:off x="387627" y="991429"/>
            <a:ext cx="8229600" cy="894522"/>
          </a:xfrm>
        </p:spPr>
        <p:txBody>
          <a:bodyPr>
            <a:normAutofit/>
          </a:bodyPr>
          <a:lstStyle/>
          <a:p>
            <a:pPr marL="0" indent="0" algn="ctr">
              <a:buNone/>
            </a:pPr>
            <a:r>
              <a:rPr lang="en-US" sz="2400" dirty="0"/>
              <a:t>The principle of moist wound healing is that it mimics the function of the epidermis. </a:t>
            </a:r>
          </a:p>
        </p:txBody>
      </p:sp>
      <p:pic>
        <p:nvPicPr>
          <p:cNvPr id="8" name="Picture 2" descr="See the source imag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82147" y="1900572"/>
            <a:ext cx="5675244" cy="30583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24981" y="2176373"/>
            <a:ext cx="2290916" cy="1015663"/>
          </a:xfrm>
          <a:prstGeom prst="rect">
            <a:avLst/>
          </a:prstGeom>
          <a:noFill/>
        </p:spPr>
        <p:txBody>
          <a:bodyPr wrap="square" rtlCol="0">
            <a:spAutoFit/>
          </a:bodyPr>
          <a:lstStyle/>
          <a:p>
            <a:pPr algn="ctr"/>
            <a:r>
              <a:rPr lang="en-US" sz="6000" b="1" dirty="0">
                <a:solidFill>
                  <a:srgbClr val="C00000"/>
                </a:solidFill>
                <a:effectLst>
                  <a:outerShdw blurRad="38100" dist="38100" dir="2700000" algn="tl">
                    <a:srgbClr val="000000">
                      <a:alpha val="43137"/>
                    </a:srgbClr>
                  </a:outerShdw>
                </a:effectLst>
                <a:latin typeface="Corbel" panose="020B0503020204020204" pitchFamily="34" charset="0"/>
              </a:rPr>
              <a:t>SLOW</a:t>
            </a:r>
          </a:p>
        </p:txBody>
      </p:sp>
      <p:sp>
        <p:nvSpPr>
          <p:cNvPr id="9" name="TextBox 8"/>
          <p:cNvSpPr txBox="1"/>
          <p:nvPr/>
        </p:nvSpPr>
        <p:spPr>
          <a:xfrm>
            <a:off x="2187696" y="3743389"/>
            <a:ext cx="4365523" cy="1015663"/>
          </a:xfrm>
          <a:prstGeom prst="rect">
            <a:avLst/>
          </a:prstGeom>
          <a:noFill/>
        </p:spPr>
        <p:txBody>
          <a:bodyPr wrap="square" rtlCol="0">
            <a:spAutoFit/>
          </a:bodyPr>
          <a:lstStyle/>
          <a:p>
            <a:pPr algn="ctr"/>
            <a:r>
              <a:rPr lang="en-US" sz="6000" b="1" dirty="0">
                <a:solidFill>
                  <a:srgbClr val="C00000"/>
                </a:solidFill>
                <a:effectLst>
                  <a:outerShdw blurRad="38100" dist="38100" dir="2700000" algn="tl">
                    <a:srgbClr val="000000">
                      <a:alpha val="43137"/>
                    </a:srgbClr>
                  </a:outerShdw>
                </a:effectLst>
                <a:latin typeface="Corbel" panose="020B0503020204020204" pitchFamily="34" charset="0"/>
              </a:rPr>
              <a:t>2x FASTER</a:t>
            </a:r>
          </a:p>
        </p:txBody>
      </p:sp>
    </p:spTree>
    <p:extLst>
      <p:ext uri="{BB962C8B-B14F-4D97-AF65-F5344CB8AC3E}">
        <p14:creationId xmlns:p14="http://schemas.microsoft.com/office/powerpoint/2010/main" val="17343743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500"/>
                                  </p:iterate>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100"/>
                                  </p:iterate>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5E1D359-9769-17E8-2BE2-751EB4B4AB5C}"/>
              </a:ext>
            </a:extLst>
          </p:cNvPr>
          <p:cNvSpPr>
            <a:spLocks noGrp="1"/>
          </p:cNvSpPr>
          <p:nvPr>
            <p:ph type="title"/>
          </p:nvPr>
        </p:nvSpPr>
        <p:spPr>
          <a:xfrm>
            <a:off x="628650" y="273844"/>
            <a:ext cx="7886700" cy="810968"/>
          </a:xfrm>
        </p:spPr>
        <p:txBody>
          <a:bodyPr>
            <a:noAutofit/>
          </a:bodyPr>
          <a:lstStyle/>
          <a:p>
            <a:r>
              <a:rPr lang="en-US" sz="1800" b="1" dirty="0">
                <a:latin typeface="Century Gothic"/>
              </a:rPr>
              <a:t>Continuing Education – Learner Notification</a:t>
            </a:r>
            <a:br>
              <a:rPr lang="en-US" sz="1800" dirty="0"/>
            </a:br>
            <a:r>
              <a:rPr lang="en-US" sz="1800" dirty="0">
                <a:solidFill>
                  <a:srgbClr val="784E90"/>
                </a:solidFill>
                <a:latin typeface="Century Gothic"/>
              </a:rPr>
              <a:t>Skin Team Introduction Course</a:t>
            </a:r>
            <a:br>
              <a:rPr lang="en-US" sz="1800" dirty="0">
                <a:solidFill>
                  <a:srgbClr val="784E90"/>
                </a:solidFill>
                <a:latin typeface="Century Gothic"/>
              </a:rPr>
            </a:br>
            <a:r>
              <a:rPr lang="en-US" sz="1800" dirty="0">
                <a:solidFill>
                  <a:srgbClr val="784E90"/>
                </a:solidFill>
                <a:latin typeface="Century Gothic"/>
              </a:rPr>
              <a:t>July 8, 2026</a:t>
            </a:r>
            <a:endParaRPr lang="en-US" sz="1800" dirty="0"/>
          </a:p>
        </p:txBody>
      </p:sp>
      <p:sp>
        <p:nvSpPr>
          <p:cNvPr id="9" name="Content Placeholder 8">
            <a:extLst>
              <a:ext uri="{FF2B5EF4-FFF2-40B4-BE49-F238E27FC236}">
                <a16:creationId xmlns:a16="http://schemas.microsoft.com/office/drawing/2014/main" id="{8730369A-06EE-A4D8-A852-C0A22D4662BF}"/>
              </a:ext>
            </a:extLst>
          </p:cNvPr>
          <p:cNvSpPr>
            <a:spLocks noGrp="1"/>
          </p:cNvSpPr>
          <p:nvPr>
            <p:ph idx="1"/>
          </p:nvPr>
        </p:nvSpPr>
        <p:spPr>
          <a:xfrm>
            <a:off x="628649" y="1084812"/>
            <a:ext cx="7886700" cy="3261298"/>
          </a:xfrm>
          <a:ln>
            <a:solidFill>
              <a:srgbClr val="63544A"/>
            </a:solidFill>
          </a:ln>
        </p:spPr>
        <p:txBody>
          <a:bodyPr vert="horz" lIns="68580" tIns="34290" rIns="68580" bIns="34290" rtlCol="0" anchor="t">
            <a:normAutofit lnSpcReduction="10000"/>
          </a:bodyPr>
          <a:lstStyle/>
          <a:p>
            <a:pPr marL="0" indent="0">
              <a:lnSpc>
                <a:spcPct val="120000"/>
              </a:lnSpc>
              <a:buNone/>
            </a:pPr>
            <a:r>
              <a:rPr lang="en-US" sz="1350" dirty="0">
                <a:solidFill>
                  <a:srgbClr val="E4002B"/>
                </a:solidFill>
              </a:rPr>
              <a:t>Notice of Requirement for successful completion</a:t>
            </a:r>
            <a:br>
              <a:rPr lang="en-US" sz="1350" dirty="0"/>
            </a:br>
            <a:r>
              <a:rPr lang="en-US" sz="1350" b="1" dirty="0"/>
              <a:t>Participants may obtain CE Contact Hours for this education if you attend the entire education session(s), select sessions attended, and complete an evaluation. A code and link/text number will be provided at the end.</a:t>
            </a:r>
          </a:p>
          <a:p>
            <a:pPr marL="0" indent="0">
              <a:lnSpc>
                <a:spcPct val="120000"/>
              </a:lnSpc>
              <a:buNone/>
            </a:pPr>
            <a:r>
              <a:rPr lang="en-US" sz="1350" b="1" dirty="0">
                <a:latin typeface="Century Gothic"/>
              </a:rPr>
              <a:t>Nurses: </a:t>
            </a:r>
            <a:r>
              <a:rPr lang="en-US" sz="1350" dirty="0">
                <a:latin typeface="Century Gothic"/>
              </a:rPr>
              <a:t>Children’s National Hospital designates this live activity for a maximum of</a:t>
            </a:r>
            <a:r>
              <a:rPr lang="en-US" sz="1350" b="1" dirty="0">
                <a:latin typeface="Century Gothic"/>
              </a:rPr>
              <a:t> </a:t>
            </a:r>
            <a:r>
              <a:rPr lang="en-US" sz="1350" b="1" dirty="0">
                <a:highlight>
                  <a:srgbClr val="FFFF00"/>
                </a:highlight>
                <a:latin typeface="Century Gothic"/>
              </a:rPr>
              <a:t>2.0 ANCC </a:t>
            </a:r>
            <a:r>
              <a:rPr lang="en-US" sz="1350" b="1" dirty="0">
                <a:latin typeface="Century Gothic"/>
              </a:rPr>
              <a:t>contact hour(s) </a:t>
            </a:r>
            <a:r>
              <a:rPr lang="en-US" sz="1350" dirty="0">
                <a:latin typeface="Century Gothic"/>
              </a:rPr>
              <a:t>for nurses.</a:t>
            </a:r>
            <a:r>
              <a:rPr lang="en-US" sz="1350" dirty="0"/>
              <a:t> Nurses should claim only the credit commensurate with the extent of their participation in the activity.</a:t>
            </a:r>
            <a:endParaRPr lang="en-US" sz="1350" dirty="0">
              <a:latin typeface="Century Gothic"/>
            </a:endParaRPr>
          </a:p>
          <a:p>
            <a:pPr marL="0" indent="0">
              <a:lnSpc>
                <a:spcPct val="120000"/>
              </a:lnSpc>
              <a:buNone/>
            </a:pPr>
            <a:r>
              <a:rPr lang="en-US" sz="1350" dirty="0">
                <a:solidFill>
                  <a:srgbClr val="E4002B"/>
                </a:solidFill>
                <a:latin typeface="+mn-lt"/>
              </a:rPr>
              <a:t>Relevant Financial Relationships</a:t>
            </a:r>
            <a:br>
              <a:rPr lang="en-US" sz="1350" dirty="0">
                <a:solidFill>
                  <a:srgbClr val="E4002B"/>
                </a:solidFill>
                <a:latin typeface="+mn-lt"/>
              </a:rPr>
            </a:br>
            <a:r>
              <a:rPr lang="en-US" sz="1350" b="1" dirty="0">
                <a:latin typeface="+mn-lt"/>
              </a:rPr>
              <a:t>The planning committee and presenters have no </a:t>
            </a:r>
            <a:r>
              <a:rPr lang="en-US" sz="1350" b="1" dirty="0"/>
              <a:t>relevant financial relationships with ineligible companies.</a:t>
            </a:r>
          </a:p>
          <a:p>
            <a:pPr marL="0" indent="0">
              <a:lnSpc>
                <a:spcPct val="120000"/>
              </a:lnSpc>
              <a:buNone/>
            </a:pPr>
            <a:r>
              <a:rPr lang="en-US" sz="1350" dirty="0">
                <a:solidFill>
                  <a:srgbClr val="E4002B"/>
                </a:solidFill>
              </a:rPr>
              <a:t>Financial and In-Kind Commercial Support</a:t>
            </a:r>
            <a:br>
              <a:rPr lang="en-US" sz="1350" dirty="0">
                <a:solidFill>
                  <a:srgbClr val="E4002B"/>
                </a:solidFill>
              </a:rPr>
            </a:br>
            <a:r>
              <a:rPr lang="en-US" sz="1350" b="1" dirty="0"/>
              <a:t>No financial nor in-kind commercial support was received for this education activity.</a:t>
            </a:r>
          </a:p>
        </p:txBody>
      </p:sp>
      <p:sp>
        <p:nvSpPr>
          <p:cNvPr id="2" name="Content Placeholder 8">
            <a:extLst>
              <a:ext uri="{FF2B5EF4-FFF2-40B4-BE49-F238E27FC236}">
                <a16:creationId xmlns:a16="http://schemas.microsoft.com/office/drawing/2014/main" id="{B81AC97B-32B7-9C4B-EA28-D6551C6C1D59}"/>
              </a:ext>
            </a:extLst>
          </p:cNvPr>
          <p:cNvSpPr txBox="1">
            <a:spLocks/>
          </p:cNvSpPr>
          <p:nvPr/>
        </p:nvSpPr>
        <p:spPr>
          <a:xfrm>
            <a:off x="1168400" y="4614351"/>
            <a:ext cx="5524499" cy="464878"/>
          </a:xfrm>
          <a:prstGeom prst="rect">
            <a:avLst/>
          </a:prstGeom>
          <a:ln>
            <a:solidFill>
              <a:srgbClr val="63544A"/>
            </a:solidFill>
          </a:ln>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Clr>
                <a:srgbClr val="E4002B"/>
              </a:buClr>
              <a:buFont typeface="Arial" panose="020B0604020202020204" pitchFamily="34" charset="0"/>
              <a:buChar char="•"/>
              <a:defRPr sz="2800" b="0" i="0" kern="1200">
                <a:solidFill>
                  <a:srgbClr val="63544A"/>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E4002B"/>
              </a:buClr>
              <a:buFont typeface="Arial" panose="020B0604020202020204" pitchFamily="34" charset="0"/>
              <a:buChar char="•"/>
              <a:defRPr sz="2400" b="0" i="0" kern="1200">
                <a:solidFill>
                  <a:srgbClr val="63544A"/>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E4002B"/>
              </a:buClr>
              <a:buFont typeface="Arial" panose="020B0604020202020204" pitchFamily="34" charset="0"/>
              <a:buChar char="•"/>
              <a:defRPr sz="2000" b="0" i="0" kern="1200">
                <a:solidFill>
                  <a:srgbClr val="63544A"/>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E4002B"/>
              </a:buClr>
              <a:buFont typeface="Arial" panose="020B0604020202020204" pitchFamily="34" charset="0"/>
              <a:buChar char="•"/>
              <a:defRPr sz="1800" b="0" i="0" kern="1200">
                <a:solidFill>
                  <a:srgbClr val="63544A"/>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E4002B"/>
              </a:buClr>
              <a:buFont typeface="Arial" panose="020B0604020202020204" pitchFamily="34" charset="0"/>
              <a:buChar char="•"/>
              <a:defRPr sz="1800" b="0" i="0" kern="1200">
                <a:solidFill>
                  <a:srgbClr val="63544A"/>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750"/>
              </a:spcBef>
              <a:buNone/>
            </a:pPr>
            <a:r>
              <a:rPr lang="en-US" sz="600"/>
              <a:t>In support of improving patient care, this activity has been planned and implemented by Children’s National Hospital. Children’s National Hospital is jointly accredited by the Accreditation Council for Continuing Medical Education (ACCME), the Accreditation Council for Pharmacy Education (ACPE), and the American Nurses Credentialing Center (ANCC), to provide continuing education for the healthcare team.  Children’s National Hospital Accreditation Provider# 4008362.</a:t>
            </a:r>
          </a:p>
        </p:txBody>
      </p:sp>
      <p:pic>
        <p:nvPicPr>
          <p:cNvPr id="7" name="Picture 6" descr="A logo for a company&#10;&#10;AI-generated content may be incorrect.">
            <a:extLst>
              <a:ext uri="{FF2B5EF4-FFF2-40B4-BE49-F238E27FC236}">
                <a16:creationId xmlns:a16="http://schemas.microsoft.com/office/drawing/2014/main" id="{2A765DC1-EF96-F211-045A-C7B6EFBB1132}"/>
              </a:ext>
            </a:extLst>
          </p:cNvPr>
          <p:cNvPicPr>
            <a:picLocks noChangeAspect="1"/>
          </p:cNvPicPr>
          <p:nvPr/>
        </p:nvPicPr>
        <p:blipFill>
          <a:blip r:embed="rId3"/>
          <a:stretch>
            <a:fillRect/>
          </a:stretch>
        </p:blipFill>
        <p:spPr>
          <a:xfrm>
            <a:off x="524624" y="4614351"/>
            <a:ext cx="592976" cy="409891"/>
          </a:xfrm>
          <a:prstGeom prst="rect">
            <a:avLst/>
          </a:prstGeom>
        </p:spPr>
      </p:pic>
    </p:spTree>
    <p:extLst>
      <p:ext uri="{BB962C8B-B14F-4D97-AF65-F5344CB8AC3E}">
        <p14:creationId xmlns:p14="http://schemas.microsoft.com/office/powerpoint/2010/main" val="927164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cap="all" dirty="0"/>
              <a:t>Promotion of Healthy Skin</a:t>
            </a:r>
          </a:p>
        </p:txBody>
      </p:sp>
      <p:sp>
        <p:nvSpPr>
          <p:cNvPr id="5" name="Content Placeholder 4"/>
          <p:cNvSpPr>
            <a:spLocks noGrp="1"/>
          </p:cNvSpPr>
          <p:nvPr>
            <p:ph idx="1"/>
          </p:nvPr>
        </p:nvSpPr>
        <p:spPr>
          <a:xfrm>
            <a:off x="372139" y="1200151"/>
            <a:ext cx="8229600" cy="3394472"/>
          </a:xfrm>
        </p:spPr>
        <p:txBody>
          <a:bodyPr>
            <a:normAutofit fontScale="92500" lnSpcReduction="10000"/>
          </a:bodyPr>
          <a:lstStyle/>
          <a:p>
            <a:pPr marL="514350" indent="-514350">
              <a:buFont typeface="+mj-lt"/>
              <a:buAutoNum type="arabicPeriod"/>
            </a:pPr>
            <a:r>
              <a:rPr lang="en-US" dirty="0"/>
              <a:t>Bathing</a:t>
            </a:r>
          </a:p>
          <a:p>
            <a:pPr marL="914400" lvl="1" indent="-514350">
              <a:buFont typeface="+mj-lt"/>
              <a:buAutoNum type="alphaLcPeriod"/>
            </a:pPr>
            <a:r>
              <a:rPr lang="en-US" dirty="0"/>
              <a:t>DAILY </a:t>
            </a:r>
          </a:p>
          <a:p>
            <a:pPr marL="1314450" lvl="2" indent="-514350"/>
            <a:r>
              <a:rPr lang="en-US" dirty="0"/>
              <a:t>Type of bath </a:t>
            </a:r>
          </a:p>
          <a:p>
            <a:pPr marL="1771650" lvl="3" indent="-514350"/>
            <a:r>
              <a:rPr lang="en-US" dirty="0"/>
              <a:t>Wipes, bed bath, shower/tub, CHG</a:t>
            </a:r>
          </a:p>
          <a:p>
            <a:pPr marL="1314450" lvl="2" indent="-514350"/>
            <a:r>
              <a:rPr lang="en-US" dirty="0"/>
              <a:t>Performed by </a:t>
            </a:r>
          </a:p>
          <a:p>
            <a:pPr marL="1771650" lvl="3" indent="-514350"/>
            <a:r>
              <a:rPr lang="en-US" dirty="0"/>
              <a:t>Nursing staff, family, self</a:t>
            </a:r>
          </a:p>
          <a:p>
            <a:pPr marL="1314450" lvl="2" indent="-514350"/>
            <a:r>
              <a:rPr lang="en-US" dirty="0"/>
              <a:t>Hair washing/mouth care</a:t>
            </a:r>
          </a:p>
          <a:p>
            <a:pPr marL="914400" lvl="1" indent="-514350">
              <a:buFont typeface="+mj-lt"/>
              <a:buAutoNum type="alphaLcPeriod"/>
            </a:pPr>
            <a:r>
              <a:rPr lang="en-US" dirty="0"/>
              <a:t>If not given, specify why bath was not performed</a:t>
            </a:r>
          </a:p>
          <a:p>
            <a:pPr marL="914400" lvl="1" indent="-514350">
              <a:buFont typeface="+mj-lt"/>
              <a:buAutoNum type="alphaLcPeriod"/>
            </a:pPr>
            <a:r>
              <a:rPr lang="en-US" dirty="0"/>
              <a:t>Surgical patients going to the OR should have a bath within 24 hours of their surgery</a:t>
            </a:r>
          </a:p>
          <a:p>
            <a:pPr marL="914400" lvl="1" indent="-514350">
              <a:buFont typeface="+mj-lt"/>
              <a:buAutoNum type="alphaLcPeriod"/>
            </a:pPr>
            <a:endParaRPr lang="en-US" dirty="0"/>
          </a:p>
        </p:txBody>
      </p:sp>
      <p:pic>
        <p:nvPicPr>
          <p:cNvPr id="8" name="Picture 7">
            <a:extLst>
              <a:ext uri="{FF2B5EF4-FFF2-40B4-BE49-F238E27FC236}">
                <a16:creationId xmlns:a16="http://schemas.microsoft.com/office/drawing/2014/main" id="{6609C4EA-7692-498C-BAB7-C64A435EA02E}"/>
              </a:ext>
            </a:extLst>
          </p:cNvPr>
          <p:cNvPicPr>
            <a:picLocks noChangeAspect="1"/>
          </p:cNvPicPr>
          <p:nvPr/>
        </p:nvPicPr>
        <p:blipFill>
          <a:blip r:embed="rId2"/>
          <a:stretch>
            <a:fillRect/>
          </a:stretch>
        </p:blipFill>
        <p:spPr>
          <a:xfrm>
            <a:off x="5621605" y="1063229"/>
            <a:ext cx="3376091" cy="17311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688309"/>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vert="horz" lIns="91440" tIns="45720" rIns="91440" bIns="45720" rtlCol="0" anchor="t">
            <a:normAutofit/>
          </a:bodyPr>
          <a:lstStyle/>
          <a:p>
            <a:r>
              <a:rPr lang="en-US" b="0" i="0" kern="1200" cap="small">
                <a:latin typeface="Corbel"/>
                <a:ea typeface="+mj-ea"/>
                <a:cs typeface="Corbel"/>
              </a:rPr>
              <a:t>Infection Control Recommendations</a:t>
            </a:r>
          </a:p>
        </p:txBody>
      </p:sp>
      <p:pic>
        <p:nvPicPr>
          <p:cNvPr id="3" name="Picture 2">
            <a:extLst>
              <a:ext uri="{FF2B5EF4-FFF2-40B4-BE49-F238E27FC236}">
                <a16:creationId xmlns:a16="http://schemas.microsoft.com/office/drawing/2014/main" id="{32EDC017-F790-4E27-B2E6-2E6D4E74928D}"/>
              </a:ext>
            </a:extLst>
          </p:cNvPr>
          <p:cNvPicPr>
            <a:picLocks noChangeAspect="1"/>
          </p:cNvPicPr>
          <p:nvPr/>
        </p:nvPicPr>
        <p:blipFill>
          <a:blip r:embed="rId3"/>
          <a:stretch>
            <a:fillRect/>
          </a:stretch>
        </p:blipFill>
        <p:spPr>
          <a:xfrm>
            <a:off x="457200" y="1276010"/>
            <a:ext cx="4038600" cy="2596242"/>
          </a:xfrm>
          <a:prstGeom prst="rect">
            <a:avLst/>
          </a:prstGeom>
          <a:ln>
            <a:noFill/>
          </a:ln>
          <a:effectLst>
            <a:outerShdw blurRad="292100" dist="139700" dir="2700000" algn="tl" rotWithShape="0">
              <a:srgbClr val="333333">
                <a:alpha val="65000"/>
              </a:srgbClr>
            </a:outerShdw>
          </a:effectLst>
        </p:spPr>
      </p:pic>
      <p:sp>
        <p:nvSpPr>
          <p:cNvPr id="6" name="Content Placeholder 4"/>
          <p:cNvSpPr txBox="1">
            <a:spLocks/>
          </p:cNvSpPr>
          <p:nvPr/>
        </p:nvSpPr>
        <p:spPr>
          <a:xfrm>
            <a:off x="4648200" y="900121"/>
            <a:ext cx="4038600" cy="334803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b="0" i="0" kern="1200">
                <a:solidFill>
                  <a:schemeClr val="tx1"/>
                </a:solidFill>
                <a:latin typeface="Corbel"/>
                <a:ea typeface="+mn-ea"/>
                <a:cs typeface="Corbel"/>
              </a:defRPr>
            </a:lvl1pPr>
            <a:lvl2pPr marL="742950" indent="-285750" algn="l" defTabSz="457200" rtl="0" eaLnBrk="1" latinLnBrk="0" hangingPunct="1">
              <a:spcBef>
                <a:spcPct val="20000"/>
              </a:spcBef>
              <a:buFont typeface="Arial"/>
              <a:buChar char="–"/>
              <a:defRPr sz="2400" b="0" i="0" kern="1200">
                <a:solidFill>
                  <a:schemeClr val="tx1"/>
                </a:solidFill>
                <a:latin typeface="Corbel"/>
                <a:ea typeface="+mn-ea"/>
                <a:cs typeface="Corbel"/>
              </a:defRPr>
            </a:lvl2pPr>
            <a:lvl3pPr marL="1143000" indent="-228600" algn="l" defTabSz="457200" rtl="0" eaLnBrk="1" latinLnBrk="0" hangingPunct="1">
              <a:spcBef>
                <a:spcPct val="20000"/>
              </a:spcBef>
              <a:buFont typeface="Arial"/>
              <a:buChar char="•"/>
              <a:defRPr sz="2000" b="0" i="0" kern="1200">
                <a:solidFill>
                  <a:schemeClr val="tx1"/>
                </a:solidFill>
                <a:latin typeface="Corbel"/>
                <a:ea typeface="+mn-ea"/>
                <a:cs typeface="Corbel"/>
              </a:defRPr>
            </a:lvl3pPr>
            <a:lvl4pPr marL="1600200" indent="-228600" algn="l" defTabSz="457200" rtl="0" eaLnBrk="1" latinLnBrk="0" hangingPunct="1">
              <a:spcBef>
                <a:spcPct val="20000"/>
              </a:spcBef>
              <a:buFont typeface="Arial"/>
              <a:buChar char="–"/>
              <a:defRPr sz="1800" b="0" i="0" kern="1200">
                <a:solidFill>
                  <a:schemeClr val="tx1"/>
                </a:solidFill>
                <a:latin typeface="Corbel"/>
                <a:ea typeface="+mn-ea"/>
                <a:cs typeface="Corbel"/>
              </a:defRPr>
            </a:lvl4pPr>
            <a:lvl5pPr marL="2057400" indent="-228600" algn="l" defTabSz="457200" rtl="0" eaLnBrk="1" latinLnBrk="0" hangingPunct="1">
              <a:spcBef>
                <a:spcPct val="20000"/>
              </a:spcBef>
              <a:buFont typeface="Arial"/>
              <a:buChar char="»"/>
              <a:defRPr sz="16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1400" b="0" i="0" kern="1200">
                <a:solidFill>
                  <a:schemeClr val="tx1"/>
                </a:solidFill>
                <a:latin typeface="Corbel"/>
                <a:ea typeface="+mn-ea"/>
                <a:cs typeface="Corbel"/>
              </a:defRPr>
            </a:lvl6pPr>
            <a:lvl7pPr marL="2971800" indent="-228600" algn="l" defTabSz="457200" rtl="0" eaLnBrk="1" latinLnBrk="0" hangingPunct="1">
              <a:spcBef>
                <a:spcPct val="20000"/>
              </a:spcBef>
              <a:buFont typeface="Arial"/>
              <a:buChar char="•"/>
              <a:defRPr sz="1200" b="0" i="0" kern="1200">
                <a:solidFill>
                  <a:schemeClr val="tx1"/>
                </a:solidFill>
                <a:latin typeface="Corbel"/>
                <a:ea typeface="+mn-ea"/>
                <a:cs typeface="Corbel"/>
              </a:defRPr>
            </a:lvl7pPr>
            <a:lvl8pPr marL="3429000" indent="-228600" algn="l" defTabSz="457200" rtl="0" eaLnBrk="1" latinLnBrk="0" hangingPunct="1">
              <a:spcBef>
                <a:spcPct val="20000"/>
              </a:spcBef>
              <a:buFont typeface="Arial"/>
              <a:buChar char="•"/>
              <a:defRPr sz="1100" b="0" i="0" kern="1200">
                <a:solidFill>
                  <a:schemeClr val="tx1"/>
                </a:solidFill>
                <a:latin typeface="Corbel"/>
                <a:ea typeface="+mn-ea"/>
                <a:cs typeface="Corbel"/>
              </a:defRPr>
            </a:lvl8pPr>
            <a:lvl9pPr marL="3886200" indent="-228600" algn="l" defTabSz="457200" rtl="0" eaLnBrk="1" latinLnBrk="0" hangingPunct="1">
              <a:spcBef>
                <a:spcPct val="20000"/>
              </a:spcBef>
              <a:buFont typeface="Arial"/>
              <a:buChar char="•"/>
              <a:defRPr sz="1000" b="0" i="0" kern="1200">
                <a:solidFill>
                  <a:schemeClr val="tx1"/>
                </a:solidFill>
                <a:latin typeface="Corbel"/>
                <a:ea typeface="+mn-ea"/>
                <a:cs typeface="Corbel"/>
              </a:defRPr>
            </a:lvl9pPr>
          </a:lstStyle>
          <a:p>
            <a:pPr marL="514350" indent="-514350">
              <a:buFont typeface="Arial"/>
              <a:buChar char="•"/>
            </a:pPr>
            <a:r>
              <a:rPr lang="en-US"/>
              <a:t>Wipe basin with disinfectant wipe and let dry before use.</a:t>
            </a:r>
          </a:p>
          <a:p>
            <a:pPr marL="514350" indent="-514350">
              <a:buFont typeface="Arial"/>
              <a:buChar char="•"/>
            </a:pPr>
            <a:r>
              <a:rPr lang="en-US"/>
              <a:t>Let water run for 5 mins prior to filling up basin.</a:t>
            </a:r>
          </a:p>
          <a:p>
            <a:pPr marL="514350" indent="-514350">
              <a:buFont typeface="Arial"/>
              <a:buChar char="•"/>
            </a:pPr>
            <a:r>
              <a:rPr lang="en-US"/>
              <a:t>Linen change daily</a:t>
            </a:r>
          </a:p>
        </p:txBody>
      </p:sp>
    </p:spTree>
    <p:extLst>
      <p:ext uri="{BB962C8B-B14F-4D97-AF65-F5344CB8AC3E}">
        <p14:creationId xmlns:p14="http://schemas.microsoft.com/office/powerpoint/2010/main" val="730510179"/>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800" b="1" cap="all" dirty="0">
                <a:effectLst>
                  <a:outerShdw blurRad="38100" dist="38100" dir="2700000" algn="tl">
                    <a:srgbClr val="000000">
                      <a:alpha val="43137"/>
                    </a:srgbClr>
                  </a:outerShdw>
                </a:effectLst>
              </a:rPr>
              <a:t>Pressure Injuries (PI</a:t>
            </a:r>
            <a:r>
              <a:rPr lang="en-US" sz="4800" b="1" cap="small" dirty="0">
                <a:effectLst>
                  <a:outerShdw blurRad="38100" dist="38100" dir="2700000" algn="tl">
                    <a:srgbClr val="000000">
                      <a:alpha val="43137"/>
                    </a:srgbClr>
                  </a:outerShdw>
                </a:effectLst>
              </a:rPr>
              <a:t>s</a:t>
            </a:r>
            <a:r>
              <a:rPr lang="en-US" sz="4800" b="1" cap="all"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467656633"/>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3600" b="1" dirty="0"/>
              <a:t>What </a:t>
            </a:r>
            <a:r>
              <a:rPr lang="en-US" sz="4000" b="1" u="sng" dirty="0">
                <a:effectLst>
                  <a:outerShdw blurRad="38100" dist="38100" dir="2700000" algn="tl">
                    <a:srgbClr val="000000">
                      <a:alpha val="43137"/>
                    </a:srgbClr>
                  </a:outerShdw>
                </a:effectLst>
              </a:rPr>
              <a:t>IS</a:t>
            </a:r>
            <a:r>
              <a:rPr lang="en-US" sz="4000" b="1" dirty="0"/>
              <a:t> </a:t>
            </a:r>
            <a:r>
              <a:rPr lang="en-US" sz="3600" b="1" dirty="0"/>
              <a:t>a Pressure Injury (PI)?</a:t>
            </a:r>
          </a:p>
        </p:txBody>
      </p:sp>
      <p:sp>
        <p:nvSpPr>
          <p:cNvPr id="11" name="Content Placeholder 10"/>
          <p:cNvSpPr>
            <a:spLocks noGrp="1"/>
          </p:cNvSpPr>
          <p:nvPr>
            <p:ph idx="1"/>
          </p:nvPr>
        </p:nvSpPr>
        <p:spPr>
          <a:xfrm>
            <a:off x="154379" y="1200150"/>
            <a:ext cx="8532421" cy="3621231"/>
          </a:xfrm>
        </p:spPr>
        <p:txBody>
          <a:bodyPr>
            <a:noAutofit/>
          </a:bodyPr>
          <a:lstStyle/>
          <a:p>
            <a:r>
              <a:rPr lang="en-US" sz="2400" dirty="0"/>
              <a:t>Localized damage to the skin/underlying soft tissue</a:t>
            </a:r>
          </a:p>
          <a:p>
            <a:r>
              <a:rPr lang="en-US" sz="2400" dirty="0"/>
              <a:t>Result of</a:t>
            </a:r>
          </a:p>
          <a:p>
            <a:pPr lvl="1"/>
            <a:r>
              <a:rPr lang="en-US" sz="2800" cap="small" dirty="0"/>
              <a:t>Intense</a:t>
            </a:r>
            <a:r>
              <a:rPr lang="en-US" dirty="0"/>
              <a:t> and/or </a:t>
            </a:r>
            <a:r>
              <a:rPr lang="en-US" sz="2800" cap="small" dirty="0"/>
              <a:t>prolonged pressure</a:t>
            </a:r>
            <a:r>
              <a:rPr lang="en-US" dirty="0"/>
              <a:t>, or </a:t>
            </a:r>
          </a:p>
          <a:p>
            <a:pPr lvl="1"/>
            <a:r>
              <a:rPr lang="en-US" sz="2800" cap="small" dirty="0"/>
              <a:t>Pressure + shear</a:t>
            </a:r>
          </a:p>
          <a:p>
            <a:r>
              <a:rPr lang="en-US" sz="2400" dirty="0"/>
              <a:t>Location</a:t>
            </a:r>
          </a:p>
          <a:p>
            <a:pPr lvl="1"/>
            <a:r>
              <a:rPr lang="en-US" dirty="0"/>
              <a:t>Over a </a:t>
            </a:r>
            <a:r>
              <a:rPr lang="en-US" sz="2800" b="1" u="sng" cap="small" dirty="0"/>
              <a:t>bony prominence</a:t>
            </a:r>
            <a:endParaRPr lang="en-US" dirty="0"/>
          </a:p>
          <a:p>
            <a:pPr lvl="1"/>
            <a:r>
              <a:rPr lang="en-US" dirty="0"/>
              <a:t>Related to a </a:t>
            </a:r>
            <a:r>
              <a:rPr lang="en-US" sz="2800" b="1" u="sng" cap="small" dirty="0"/>
              <a:t>medical device</a:t>
            </a:r>
            <a:endParaRPr lang="en-US" dirty="0"/>
          </a:p>
        </p:txBody>
      </p:sp>
    </p:spTree>
    <p:extLst>
      <p:ext uri="{BB962C8B-B14F-4D97-AF65-F5344CB8AC3E}">
        <p14:creationId xmlns:p14="http://schemas.microsoft.com/office/powerpoint/2010/main" val="2411304526"/>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cap="small" dirty="0"/>
              <a:t>At-Risk for Pressure Injuries</a:t>
            </a:r>
          </a:p>
        </p:txBody>
      </p:sp>
    </p:spTree>
    <p:extLst>
      <p:ext uri="{BB962C8B-B14F-4D97-AF65-F5344CB8AC3E}">
        <p14:creationId xmlns:p14="http://schemas.microsoft.com/office/powerpoint/2010/main" val="1116820043"/>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small" dirty="0"/>
              <a:t>Risk Assessment Scales</a:t>
            </a:r>
          </a:p>
        </p:txBody>
      </p:sp>
      <p:sp>
        <p:nvSpPr>
          <p:cNvPr id="3" name="Content Placeholder 2"/>
          <p:cNvSpPr>
            <a:spLocks noGrp="1"/>
          </p:cNvSpPr>
          <p:nvPr>
            <p:ph idx="1"/>
          </p:nvPr>
        </p:nvSpPr>
        <p:spPr>
          <a:xfrm>
            <a:off x="457200" y="1200150"/>
            <a:ext cx="8229600" cy="3636769"/>
          </a:xfrm>
        </p:spPr>
        <p:txBody>
          <a:bodyPr>
            <a:normAutofit/>
          </a:bodyPr>
          <a:lstStyle/>
          <a:p>
            <a:pPr marL="514350" indent="-514350"/>
            <a:r>
              <a:rPr lang="en-US" b="1" dirty="0"/>
              <a:t>Braden QD </a:t>
            </a:r>
          </a:p>
          <a:p>
            <a:pPr marL="914400" lvl="1" indent="-514350"/>
            <a:r>
              <a:rPr lang="en-US" dirty="0"/>
              <a:t>At-risk = </a:t>
            </a:r>
            <a:r>
              <a:rPr lang="en-US" u="sng" dirty="0"/>
              <a:t>&gt;</a:t>
            </a:r>
            <a:r>
              <a:rPr lang="en-US" dirty="0"/>
              <a:t>13</a:t>
            </a:r>
          </a:p>
          <a:p>
            <a:pPr marL="514350" indent="-514350"/>
            <a:r>
              <a:rPr lang="en-US" b="1" dirty="0"/>
              <a:t>NSRAS </a:t>
            </a:r>
            <a:r>
              <a:rPr lang="en-US" dirty="0"/>
              <a:t>(NICU only)</a:t>
            </a:r>
          </a:p>
          <a:p>
            <a:pPr marL="914400" lvl="1" indent="-514350"/>
            <a:r>
              <a:rPr lang="en-US" dirty="0"/>
              <a:t>At-risk = </a:t>
            </a:r>
            <a:r>
              <a:rPr lang="en-US" u="sng" dirty="0"/>
              <a:t>&lt;</a:t>
            </a:r>
            <a:r>
              <a:rPr lang="en-US" dirty="0"/>
              <a:t>14 </a:t>
            </a:r>
          </a:p>
          <a:p>
            <a:pPr marL="400050" lvl="1" indent="0">
              <a:buNone/>
            </a:pPr>
            <a:endParaRPr lang="en-US" dirty="0"/>
          </a:p>
          <a:p>
            <a:pPr marL="400050" lvl="1" indent="0">
              <a:buNone/>
            </a:pPr>
            <a:r>
              <a:rPr lang="en-US" b="1" i="1" dirty="0"/>
              <a:t>Or….</a:t>
            </a:r>
          </a:p>
          <a:p>
            <a:pPr marL="514350" indent="-514350"/>
            <a:r>
              <a:rPr lang="en-US" dirty="0"/>
              <a:t>At-risk based on clinical conditions</a:t>
            </a:r>
          </a:p>
        </p:txBody>
      </p:sp>
    </p:spTree>
    <p:extLst>
      <p:ext uri="{BB962C8B-B14F-4D97-AF65-F5344CB8AC3E}">
        <p14:creationId xmlns:p14="http://schemas.microsoft.com/office/powerpoint/2010/main" val="635764477"/>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264" y="205979"/>
            <a:ext cx="8479536" cy="857250"/>
          </a:xfrm>
        </p:spPr>
        <p:txBody>
          <a:bodyPr>
            <a:normAutofit/>
          </a:bodyPr>
          <a:lstStyle/>
          <a:p>
            <a:r>
              <a:rPr lang="en-US" sz="4000" b="1" dirty="0"/>
              <a:t>Braden QD</a:t>
            </a:r>
            <a:endParaRPr lang="en-US" sz="4000" dirty="0"/>
          </a:p>
        </p:txBody>
      </p:sp>
      <p:sp>
        <p:nvSpPr>
          <p:cNvPr id="3" name="Content Placeholder 2"/>
          <p:cNvSpPr>
            <a:spLocks noGrp="1"/>
          </p:cNvSpPr>
          <p:nvPr>
            <p:ph idx="1"/>
          </p:nvPr>
        </p:nvSpPr>
        <p:spPr>
          <a:xfrm>
            <a:off x="457200" y="1030428"/>
            <a:ext cx="8479536" cy="4017060"/>
          </a:xfrm>
        </p:spPr>
        <p:txBody>
          <a:bodyPr>
            <a:normAutofit lnSpcReduction="10000"/>
          </a:bodyPr>
          <a:lstStyle/>
          <a:p>
            <a:r>
              <a:rPr lang="en-US" sz="3800" b="1" dirty="0"/>
              <a:t>D</a:t>
            </a:r>
            <a:r>
              <a:rPr lang="en-US" dirty="0"/>
              <a:t> for medical </a:t>
            </a:r>
            <a:r>
              <a:rPr lang="en-US" b="1" dirty="0"/>
              <a:t>DEVICE</a:t>
            </a:r>
            <a:r>
              <a:rPr lang="en-US" dirty="0"/>
              <a:t>(s)</a:t>
            </a:r>
          </a:p>
          <a:p>
            <a:r>
              <a:rPr lang="en-US" dirty="0"/>
              <a:t>Scoring</a:t>
            </a:r>
          </a:p>
          <a:p>
            <a:pPr lvl="1"/>
            <a:r>
              <a:rPr lang="en-US" u="sng" dirty="0"/>
              <a:t>&gt;</a:t>
            </a:r>
            <a:r>
              <a:rPr lang="en-US" dirty="0"/>
              <a:t> 13 = </a:t>
            </a:r>
            <a:r>
              <a:rPr lang="en-US" b="1" dirty="0"/>
              <a:t>AT RISK</a:t>
            </a:r>
          </a:p>
          <a:p>
            <a:pPr lvl="1"/>
            <a:r>
              <a:rPr lang="en-US" u="sng" dirty="0"/>
              <a:t>&lt; </a:t>
            </a:r>
            <a:r>
              <a:rPr lang="en-US" dirty="0"/>
              <a:t>12 = </a:t>
            </a:r>
            <a:r>
              <a:rPr lang="en-US" b="1" dirty="0"/>
              <a:t>NOT</a:t>
            </a:r>
            <a:r>
              <a:rPr lang="en-US" dirty="0"/>
              <a:t> at risk </a:t>
            </a:r>
          </a:p>
          <a:p>
            <a:r>
              <a:rPr lang="en-US" dirty="0"/>
              <a:t>Medical device scoring</a:t>
            </a:r>
          </a:p>
          <a:p>
            <a:pPr lvl="1"/>
            <a:r>
              <a:rPr lang="en-US" dirty="0"/>
              <a:t>1 point for most medical device</a:t>
            </a:r>
          </a:p>
          <a:p>
            <a:pPr lvl="2"/>
            <a:r>
              <a:rPr lang="en-US" dirty="0"/>
              <a:t>2 points for devices that can be moved/removed independently (e.g. SCDs, splints, braces, Prevalon boots)</a:t>
            </a:r>
          </a:p>
          <a:p>
            <a:pPr lvl="1"/>
            <a:r>
              <a:rPr lang="en-US" dirty="0"/>
              <a:t>Maximum score = 8</a:t>
            </a:r>
          </a:p>
          <a:p>
            <a:pPr marL="0" indent="0">
              <a:buNone/>
            </a:pPr>
            <a:endParaRPr lang="en-US" dirty="0"/>
          </a:p>
        </p:txBody>
      </p:sp>
    </p:spTree>
    <p:extLst>
      <p:ext uri="{BB962C8B-B14F-4D97-AF65-F5344CB8AC3E}">
        <p14:creationId xmlns:p14="http://schemas.microsoft.com/office/powerpoint/2010/main" val="2160986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7456052-3CE9-41E4-A320-256F72A71AED}"/>
              </a:ext>
            </a:extLst>
          </p:cNvPr>
          <p:cNvSpPr>
            <a:spLocks noGrp="1"/>
          </p:cNvSpPr>
          <p:nvPr>
            <p:ph type="title"/>
          </p:nvPr>
        </p:nvSpPr>
        <p:spPr>
          <a:xfrm>
            <a:off x="158496" y="205979"/>
            <a:ext cx="8827008" cy="857250"/>
          </a:xfrm>
        </p:spPr>
        <p:txBody>
          <a:bodyPr anchor="t">
            <a:normAutofit fontScale="90000"/>
          </a:bodyPr>
          <a:lstStyle/>
          <a:p>
            <a:r>
              <a:rPr lang="en-US" sz="4000" b="1" dirty="0"/>
              <a:t>Medical Device Examples </a:t>
            </a:r>
            <a:r>
              <a:rPr lang="en-US" sz="2000" i="1" dirty="0"/>
              <a:t>(NOT all inclusive)</a:t>
            </a:r>
            <a:endParaRPr lang="en-US" i="1" dirty="0"/>
          </a:p>
        </p:txBody>
      </p:sp>
      <p:graphicFrame>
        <p:nvGraphicFramePr>
          <p:cNvPr id="6" name="Table 5">
            <a:extLst>
              <a:ext uri="{FF2B5EF4-FFF2-40B4-BE49-F238E27FC236}">
                <a16:creationId xmlns:a16="http://schemas.microsoft.com/office/drawing/2014/main" id="{127EAA79-0C4B-4AD7-88A2-C4A9E6808979}"/>
              </a:ext>
            </a:extLst>
          </p:cNvPr>
          <p:cNvGraphicFramePr>
            <a:graphicFrameLocks noGrp="1"/>
          </p:cNvGraphicFramePr>
          <p:nvPr/>
        </p:nvGraphicFramePr>
        <p:xfrm>
          <a:off x="134112" y="990076"/>
          <a:ext cx="8851392" cy="4044984"/>
        </p:xfrm>
        <a:graphic>
          <a:graphicData uri="http://schemas.openxmlformats.org/drawingml/2006/table">
            <a:tbl>
              <a:tblPr firstRow="1" firstCol="1" bandRow="1">
                <a:tableStyleId>{793D81CF-94F2-401A-BA57-92F5A7B2D0C5}</a:tableStyleId>
              </a:tblPr>
              <a:tblGrid>
                <a:gridCol w="1461607">
                  <a:extLst>
                    <a:ext uri="{9D8B030D-6E8A-4147-A177-3AD203B41FA5}">
                      <a16:colId xmlns:a16="http://schemas.microsoft.com/office/drawing/2014/main" val="1914660299"/>
                    </a:ext>
                  </a:extLst>
                </a:gridCol>
                <a:gridCol w="1390508">
                  <a:extLst>
                    <a:ext uri="{9D8B030D-6E8A-4147-A177-3AD203B41FA5}">
                      <a16:colId xmlns:a16="http://schemas.microsoft.com/office/drawing/2014/main" val="3642835933"/>
                    </a:ext>
                  </a:extLst>
                </a:gridCol>
                <a:gridCol w="1671117">
                  <a:extLst>
                    <a:ext uri="{9D8B030D-6E8A-4147-A177-3AD203B41FA5}">
                      <a16:colId xmlns:a16="http://schemas.microsoft.com/office/drawing/2014/main" val="3389789178"/>
                    </a:ext>
                  </a:extLst>
                </a:gridCol>
                <a:gridCol w="1243584">
                  <a:extLst>
                    <a:ext uri="{9D8B030D-6E8A-4147-A177-3AD203B41FA5}">
                      <a16:colId xmlns:a16="http://schemas.microsoft.com/office/drawing/2014/main" val="1284251291"/>
                    </a:ext>
                  </a:extLst>
                </a:gridCol>
                <a:gridCol w="1511808">
                  <a:extLst>
                    <a:ext uri="{9D8B030D-6E8A-4147-A177-3AD203B41FA5}">
                      <a16:colId xmlns:a16="http://schemas.microsoft.com/office/drawing/2014/main" val="1475026581"/>
                    </a:ext>
                  </a:extLst>
                </a:gridCol>
                <a:gridCol w="1572768">
                  <a:extLst>
                    <a:ext uri="{9D8B030D-6E8A-4147-A177-3AD203B41FA5}">
                      <a16:colId xmlns:a16="http://schemas.microsoft.com/office/drawing/2014/main" val="4075612361"/>
                    </a:ext>
                  </a:extLst>
                </a:gridCol>
              </a:tblGrid>
              <a:tr h="505623">
                <a:tc>
                  <a:txBody>
                    <a:bodyPr/>
                    <a:lstStyle/>
                    <a:p>
                      <a:pPr marL="0" marR="0" algn="ctr">
                        <a:spcBef>
                          <a:spcPts val="0"/>
                        </a:spcBef>
                        <a:spcAft>
                          <a:spcPts val="0"/>
                        </a:spcAft>
                      </a:pPr>
                      <a:r>
                        <a:rPr lang="en-US" sz="1400" cap="small" baseline="0" dirty="0">
                          <a:effectLst/>
                          <a:latin typeface="Times New Roman" panose="02020603050405020304" pitchFamily="18" charset="0"/>
                          <a:cs typeface="Times New Roman" panose="02020603050405020304" pitchFamily="18" charset="0"/>
                        </a:rPr>
                        <a:t>Vascular</a:t>
                      </a:r>
                      <a:endParaRPr lang="en-US" sz="1400" cap="small"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lgn="ctr">
                        <a:spcBef>
                          <a:spcPts val="0"/>
                        </a:spcBef>
                        <a:spcAft>
                          <a:spcPts val="0"/>
                        </a:spcAft>
                      </a:pPr>
                      <a:r>
                        <a:rPr lang="en-US" sz="1400" cap="small" baseline="0" dirty="0">
                          <a:effectLst/>
                          <a:latin typeface="Times New Roman" panose="02020603050405020304" pitchFamily="18" charset="0"/>
                          <a:cs typeface="Times New Roman" panose="02020603050405020304" pitchFamily="18" charset="0"/>
                        </a:rPr>
                        <a:t>Monitoring</a:t>
                      </a:r>
                      <a:endParaRPr lang="en-US" sz="1400" cap="small"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lgn="ctr">
                        <a:spcBef>
                          <a:spcPts val="0"/>
                        </a:spcBef>
                        <a:spcAft>
                          <a:spcPts val="0"/>
                        </a:spcAft>
                      </a:pPr>
                      <a:r>
                        <a:rPr lang="en-US" sz="1400" cap="small" baseline="0" dirty="0">
                          <a:effectLst/>
                          <a:latin typeface="Times New Roman" panose="02020603050405020304" pitchFamily="18" charset="0"/>
                          <a:cs typeface="Times New Roman" panose="02020603050405020304" pitchFamily="18" charset="0"/>
                        </a:rPr>
                        <a:t>Immobilizers</a:t>
                      </a:r>
                      <a:endParaRPr lang="en-US" sz="1400" cap="small"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lgn="ctr">
                        <a:spcBef>
                          <a:spcPts val="0"/>
                        </a:spcBef>
                        <a:spcAft>
                          <a:spcPts val="0"/>
                        </a:spcAft>
                      </a:pPr>
                      <a:r>
                        <a:rPr lang="en-US" sz="1400" cap="small" baseline="0" dirty="0">
                          <a:effectLst/>
                          <a:latin typeface="Times New Roman" panose="02020603050405020304" pitchFamily="18" charset="0"/>
                          <a:cs typeface="Times New Roman" panose="02020603050405020304" pitchFamily="18" charset="0"/>
                        </a:rPr>
                        <a:t>Securing Devices</a:t>
                      </a:r>
                      <a:endParaRPr lang="en-US" sz="1400" cap="small"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lgn="ctr">
                        <a:spcBef>
                          <a:spcPts val="0"/>
                        </a:spcBef>
                        <a:spcAft>
                          <a:spcPts val="0"/>
                        </a:spcAft>
                      </a:pPr>
                      <a:r>
                        <a:rPr lang="en-US" sz="1400" cap="small" baseline="0" dirty="0">
                          <a:effectLst/>
                          <a:latin typeface="Times New Roman" panose="02020603050405020304" pitchFamily="18" charset="0"/>
                          <a:cs typeface="Times New Roman" panose="02020603050405020304" pitchFamily="18" charset="0"/>
                        </a:rPr>
                        <a:t>Tubes/Drains</a:t>
                      </a:r>
                      <a:endParaRPr lang="en-US" sz="1400" cap="small"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lgn="ctr">
                        <a:spcBef>
                          <a:spcPts val="0"/>
                        </a:spcBef>
                        <a:spcAft>
                          <a:spcPts val="0"/>
                        </a:spcAft>
                      </a:pPr>
                      <a:r>
                        <a:rPr lang="en-US" sz="1400" cap="small" baseline="0" dirty="0">
                          <a:effectLst/>
                          <a:latin typeface="Times New Roman" panose="02020603050405020304" pitchFamily="18" charset="0"/>
                          <a:cs typeface="Times New Roman" panose="02020603050405020304" pitchFamily="18" charset="0"/>
                        </a:rPr>
                        <a:t>Respiratory</a:t>
                      </a:r>
                      <a:endParaRPr lang="en-US" sz="1400" cap="small"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extLst>
                  <a:ext uri="{0D108BD9-81ED-4DB2-BD59-A6C34878D82A}">
                    <a16:rowId xmlns:a16="http://schemas.microsoft.com/office/drawing/2014/main" val="1311879533"/>
                  </a:ext>
                </a:extLst>
              </a:tr>
              <a:tr h="505623">
                <a:tc>
                  <a:txBody>
                    <a:bodyPr/>
                    <a:lstStyle/>
                    <a:p>
                      <a:pPr marL="0" marR="0">
                        <a:spcBef>
                          <a:spcPts val="0"/>
                        </a:spcBef>
                        <a:spcAft>
                          <a:spcPts val="0"/>
                        </a:spcAft>
                      </a:pPr>
                      <a:r>
                        <a:rPr lang="en-US" sz="1600" b="0" dirty="0">
                          <a:effectLst/>
                          <a:latin typeface="Times New Roman" panose="02020603050405020304" pitchFamily="18" charset="0"/>
                          <a:cs typeface="Times New Roman" panose="02020603050405020304" pitchFamily="18" charset="0"/>
                        </a:rPr>
                        <a:t>CVLs</a:t>
                      </a:r>
                      <a:endParaRPr lang="en-US"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a:effectLst/>
                          <a:latin typeface="Times New Roman" panose="02020603050405020304" pitchFamily="18" charset="0"/>
                          <a:cs typeface="Times New Roman" panose="02020603050405020304" pitchFamily="18" charset="0"/>
                        </a:rPr>
                        <a:t>EKG electrodes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Brace*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a:effectLst/>
                          <a:latin typeface="Times New Roman" panose="02020603050405020304" pitchFamily="18" charset="0"/>
                          <a:cs typeface="Times New Roman" panose="02020603050405020304" pitchFamily="18" charset="0"/>
                        </a:rPr>
                        <a:t>IV board</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a:effectLst/>
                          <a:latin typeface="Times New Roman" panose="02020603050405020304" pitchFamily="18" charset="0"/>
                          <a:cs typeface="Times New Roman" panose="02020603050405020304" pitchFamily="18" charset="0"/>
                        </a:rPr>
                        <a:t>Foley catheter</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Tracheostomy</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extLst>
                  <a:ext uri="{0D108BD9-81ED-4DB2-BD59-A6C34878D82A}">
                    <a16:rowId xmlns:a16="http://schemas.microsoft.com/office/drawing/2014/main" val="725018896"/>
                  </a:ext>
                </a:extLst>
              </a:tr>
              <a:tr h="505623">
                <a:tc>
                  <a:txBody>
                    <a:bodyPr/>
                    <a:lstStyle/>
                    <a:p>
                      <a:pPr marL="0" marR="0">
                        <a:spcBef>
                          <a:spcPts val="0"/>
                        </a:spcBef>
                        <a:spcAft>
                          <a:spcPts val="0"/>
                        </a:spcAft>
                      </a:pPr>
                      <a:r>
                        <a:rPr lang="en-US" sz="1600" b="0" dirty="0">
                          <a:effectLst/>
                          <a:latin typeface="Times New Roman" panose="02020603050405020304" pitchFamily="18" charset="0"/>
                          <a:cs typeface="Times New Roman" panose="02020603050405020304" pitchFamily="18" charset="0"/>
                        </a:rPr>
                        <a:t>Accessed port</a:t>
                      </a:r>
                      <a:endParaRPr lang="en-US"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EEG leads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a:effectLst/>
                          <a:latin typeface="Times New Roman" panose="02020603050405020304" pitchFamily="18" charset="0"/>
                          <a:cs typeface="Times New Roman" panose="02020603050405020304" pitchFamily="18" charset="0"/>
                        </a:rPr>
                        <a:t>Cast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a:effectLst/>
                          <a:latin typeface="Times New Roman" panose="02020603050405020304" pitchFamily="18" charset="0"/>
                          <a:cs typeface="Times New Roman" panose="02020603050405020304" pitchFamily="18" charset="0"/>
                        </a:rPr>
                        <a:t>Trach ties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a:effectLst/>
                          <a:latin typeface="Times New Roman" panose="02020603050405020304" pitchFamily="18" charset="0"/>
                          <a:cs typeface="Times New Roman" panose="02020603050405020304" pitchFamily="18" charset="0"/>
                        </a:rPr>
                        <a:t>Nephrostomy</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a:effectLst/>
                          <a:latin typeface="Times New Roman" panose="02020603050405020304" pitchFamily="18" charset="0"/>
                          <a:cs typeface="Times New Roman" panose="02020603050405020304" pitchFamily="18" charset="0"/>
                        </a:rPr>
                        <a:t>ETT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extLst>
                  <a:ext uri="{0D108BD9-81ED-4DB2-BD59-A6C34878D82A}">
                    <a16:rowId xmlns:a16="http://schemas.microsoft.com/office/drawing/2014/main" val="3835687285"/>
                  </a:ext>
                </a:extLst>
              </a:tr>
              <a:tr h="505623">
                <a:tc>
                  <a:txBody>
                    <a:bodyPr/>
                    <a:lstStyle/>
                    <a:p>
                      <a:pPr marL="0" marR="0">
                        <a:spcBef>
                          <a:spcPts val="0"/>
                        </a:spcBef>
                        <a:spcAft>
                          <a:spcPts val="0"/>
                        </a:spcAft>
                      </a:pPr>
                      <a:r>
                        <a:rPr lang="en-US" sz="1600" b="0" dirty="0">
                          <a:effectLst/>
                          <a:latin typeface="Times New Roman" panose="02020603050405020304" pitchFamily="18" charset="0"/>
                          <a:cs typeface="Times New Roman" panose="02020603050405020304" pitchFamily="18" charset="0"/>
                        </a:rPr>
                        <a:t>Arterial line</a:t>
                      </a:r>
                      <a:endParaRPr lang="en-US"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Temp probe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Cervical Collar</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Abdominal binder</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PD catheter</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Nasal trumpet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extLst>
                  <a:ext uri="{0D108BD9-81ED-4DB2-BD59-A6C34878D82A}">
                    <a16:rowId xmlns:a16="http://schemas.microsoft.com/office/drawing/2014/main" val="860995272"/>
                  </a:ext>
                </a:extLst>
              </a:tr>
              <a:tr h="505623">
                <a:tc>
                  <a:txBody>
                    <a:bodyPr/>
                    <a:lstStyle/>
                    <a:p>
                      <a:pPr marL="0" marR="0">
                        <a:spcBef>
                          <a:spcPts val="0"/>
                        </a:spcBef>
                        <a:spcAft>
                          <a:spcPts val="0"/>
                        </a:spcAft>
                      </a:pPr>
                      <a:r>
                        <a:rPr lang="en-US" sz="1600" b="0" dirty="0">
                          <a:effectLst/>
                          <a:latin typeface="Times New Roman" panose="02020603050405020304" pitchFamily="18" charset="0"/>
                          <a:cs typeface="Times New Roman" panose="02020603050405020304" pitchFamily="18" charset="0"/>
                        </a:rPr>
                        <a:t>PIV</a:t>
                      </a:r>
                      <a:endParaRPr lang="en-US"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Pacing wire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Restraint*/</a:t>
                      </a:r>
                    </a:p>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No-No*</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NIPPV headgear</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Chest tube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a:effectLst/>
                          <a:latin typeface="Times New Roman" panose="02020603050405020304" pitchFamily="18" charset="0"/>
                          <a:cs typeface="Times New Roman" panose="02020603050405020304" pitchFamily="18" charset="0"/>
                        </a:rPr>
                        <a:t>BiPAP/CPAP</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extLst>
                  <a:ext uri="{0D108BD9-81ED-4DB2-BD59-A6C34878D82A}">
                    <a16:rowId xmlns:a16="http://schemas.microsoft.com/office/drawing/2014/main" val="2802501955"/>
                  </a:ext>
                </a:extLst>
              </a:tr>
              <a:tr h="505623">
                <a:tc>
                  <a:txBody>
                    <a:bodyPr/>
                    <a:lstStyle/>
                    <a:p>
                      <a:pPr marL="0" marR="0">
                        <a:spcBef>
                          <a:spcPts val="0"/>
                        </a:spcBef>
                        <a:spcAft>
                          <a:spcPts val="0"/>
                        </a:spcAft>
                      </a:pPr>
                      <a:r>
                        <a:rPr lang="en-US" sz="1600" b="0" dirty="0">
                          <a:effectLst/>
                          <a:latin typeface="Times New Roman" panose="02020603050405020304" pitchFamily="18" charset="0"/>
                          <a:cs typeface="Times New Roman" panose="02020603050405020304" pitchFamily="18" charset="0"/>
                        </a:rPr>
                        <a:t>Umbilical line</a:t>
                      </a:r>
                      <a:endParaRPr lang="en-US"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Pulse Oximeter</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a:effectLst/>
                          <a:latin typeface="Times New Roman" panose="02020603050405020304" pitchFamily="18" charset="0"/>
                          <a:cs typeface="Times New Roman" panose="02020603050405020304" pitchFamily="18" charset="0"/>
                        </a:rPr>
                        <a:t>Splint*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Ostomy wafer/bag</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Nasal cannula</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extLst>
                  <a:ext uri="{0D108BD9-81ED-4DB2-BD59-A6C34878D82A}">
                    <a16:rowId xmlns:a16="http://schemas.microsoft.com/office/drawing/2014/main" val="2251676178"/>
                  </a:ext>
                </a:extLst>
              </a:tr>
              <a:tr h="505623">
                <a:tc>
                  <a:txBody>
                    <a:bodyPr/>
                    <a:lstStyle/>
                    <a:p>
                      <a:pPr marL="0" marR="0">
                        <a:spcBef>
                          <a:spcPts val="0"/>
                        </a:spcBef>
                        <a:spcAft>
                          <a:spcPts val="0"/>
                        </a:spcAft>
                      </a:pPr>
                      <a:r>
                        <a:rPr lang="en-US" sz="1600" b="0" dirty="0">
                          <a:effectLst/>
                          <a:latin typeface="Times New Roman" panose="02020603050405020304" pitchFamily="18" charset="0"/>
                          <a:cs typeface="Times New Roman" panose="02020603050405020304" pitchFamily="18" charset="0"/>
                        </a:rPr>
                        <a:t>CRRT catheter</a:t>
                      </a:r>
                      <a:endParaRPr lang="en-US"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a:effectLst/>
                          <a:latin typeface="Times New Roman" panose="02020603050405020304" pitchFamily="18" charset="0"/>
                          <a:cs typeface="Times New Roman" panose="02020603050405020304" pitchFamily="18" charset="0"/>
                        </a:rPr>
                        <a:t>NIRS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External fixator</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External drain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Bite block</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extLst>
                  <a:ext uri="{0D108BD9-81ED-4DB2-BD59-A6C34878D82A}">
                    <a16:rowId xmlns:a16="http://schemas.microsoft.com/office/drawing/2014/main" val="4276639521"/>
                  </a:ext>
                </a:extLst>
              </a:tr>
              <a:tr h="505623">
                <a:tc gridSpan="6">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kern="1200" dirty="0">
                          <a:solidFill>
                            <a:schemeClr val="dk1"/>
                          </a:solidFill>
                          <a:effectLst/>
                          <a:latin typeface="Times New Roman" panose="02020603050405020304" pitchFamily="18" charset="0"/>
                          <a:ea typeface="+mn-ea"/>
                          <a:cs typeface="Times New Roman" panose="02020603050405020304" pitchFamily="18" charset="0"/>
                        </a:rPr>
                        <a:t>*</a:t>
                      </a:r>
                      <a:r>
                        <a:rPr lang="en-US" sz="1200" b="0" kern="1200" dirty="0">
                          <a:solidFill>
                            <a:schemeClr val="dk1"/>
                          </a:solidFill>
                          <a:effectLst/>
                          <a:latin typeface="Times New Roman" panose="02020603050405020304" pitchFamily="18" charset="0"/>
                          <a:ea typeface="+mn-ea"/>
                          <a:cs typeface="Times New Roman" panose="02020603050405020304" pitchFamily="18" charset="0"/>
                        </a:rPr>
                        <a:t>Count each device separately</a:t>
                      </a:r>
                      <a:endParaRPr lang="en-US" sz="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hMerge="1">
                  <a:txBody>
                    <a:bodyPr/>
                    <a:lstStyle/>
                    <a:p>
                      <a:pPr marL="0" marR="0">
                        <a:spcBef>
                          <a:spcPts val="0"/>
                        </a:spcBef>
                        <a:spcAft>
                          <a:spcPts val="0"/>
                        </a:spcAft>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hMerge="1">
                  <a:txBody>
                    <a:bodyPr/>
                    <a:lstStyle/>
                    <a:p>
                      <a:pPr marL="0" marR="0">
                        <a:spcBef>
                          <a:spcPts val="0"/>
                        </a:spcBef>
                        <a:spcAft>
                          <a:spcPts val="0"/>
                        </a:spcAft>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hMerge="1">
                  <a:txBody>
                    <a:bodyPr/>
                    <a:lstStyle/>
                    <a:p>
                      <a:pPr marL="0" marR="0">
                        <a:spcBef>
                          <a:spcPts val="0"/>
                        </a:spcBef>
                        <a:spcAft>
                          <a:spcPts val="0"/>
                        </a:spcAft>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hMerge="1">
                  <a:txBody>
                    <a:bodyPr/>
                    <a:lstStyle/>
                    <a:p>
                      <a:pPr marL="0" marR="0">
                        <a:spcBef>
                          <a:spcPts val="0"/>
                        </a:spcBef>
                        <a:spcAft>
                          <a:spcPts val="0"/>
                        </a:spcAft>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tc hMerge="1">
                  <a:txBody>
                    <a:bodyPr/>
                    <a:lstStyle/>
                    <a:p>
                      <a:pPr marL="0" marR="0">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7804" marR="87804" marT="0" marB="0" anchor="ctr"/>
                </a:tc>
                <a:extLst>
                  <a:ext uri="{0D108BD9-81ED-4DB2-BD59-A6C34878D82A}">
                    <a16:rowId xmlns:a16="http://schemas.microsoft.com/office/drawing/2014/main" val="1311987756"/>
                  </a:ext>
                </a:extLst>
              </a:tr>
            </a:tbl>
          </a:graphicData>
        </a:graphic>
      </p:graphicFrame>
    </p:spTree>
    <p:extLst>
      <p:ext uri="{BB962C8B-B14F-4D97-AF65-F5344CB8AC3E}">
        <p14:creationId xmlns:p14="http://schemas.microsoft.com/office/powerpoint/2010/main" val="389012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cap="small" dirty="0"/>
              <a:t>At-Risk Clinical Criteria</a:t>
            </a:r>
          </a:p>
        </p:txBody>
      </p:sp>
      <p:sp>
        <p:nvSpPr>
          <p:cNvPr id="4" name="Content Placeholder 3"/>
          <p:cNvSpPr>
            <a:spLocks noGrp="1"/>
          </p:cNvSpPr>
          <p:nvPr>
            <p:ph idx="1"/>
          </p:nvPr>
        </p:nvSpPr>
        <p:spPr>
          <a:xfrm>
            <a:off x="457200" y="1063230"/>
            <a:ext cx="8404578" cy="3994192"/>
          </a:xfrm>
          <a:solidFill>
            <a:schemeClr val="bg1"/>
          </a:solidFill>
        </p:spPr>
        <p:txBody>
          <a:bodyPr>
            <a:normAutofit/>
          </a:bodyPr>
          <a:lstStyle/>
          <a:p>
            <a:pPr marL="514350" indent="-514350"/>
            <a:r>
              <a:rPr lang="en-US" b="1" dirty="0"/>
              <a:t>Immobile</a:t>
            </a:r>
          </a:p>
          <a:p>
            <a:pPr marL="914400" lvl="1" indent="-514350"/>
            <a:r>
              <a:rPr lang="en-US" dirty="0"/>
              <a:t>Can the patient make purposeful position changes to offload pressure?</a:t>
            </a:r>
          </a:p>
          <a:p>
            <a:pPr marL="514350" indent="-514350"/>
            <a:r>
              <a:rPr lang="en-US" b="1" dirty="0"/>
              <a:t>Insensate</a:t>
            </a:r>
          </a:p>
          <a:p>
            <a:pPr marL="914400" lvl="1" indent="-514350"/>
            <a:r>
              <a:rPr lang="en-US" dirty="0"/>
              <a:t>Can the patient feel &amp; respond to pain?</a:t>
            </a:r>
          </a:p>
          <a:p>
            <a:pPr marL="514350" indent="-514350"/>
            <a:r>
              <a:rPr lang="en-US" b="1" dirty="0"/>
              <a:t>Sedated</a:t>
            </a:r>
          </a:p>
          <a:p>
            <a:pPr marL="914400" lvl="1" indent="-514350"/>
            <a:r>
              <a:rPr lang="en-US" dirty="0"/>
              <a:t>Is the patient on sedation medications?</a:t>
            </a:r>
          </a:p>
        </p:txBody>
      </p:sp>
    </p:spTree>
    <p:extLst>
      <p:ext uri="{BB962C8B-B14F-4D97-AF65-F5344CB8AC3E}">
        <p14:creationId xmlns:p14="http://schemas.microsoft.com/office/powerpoint/2010/main" val="3834593932"/>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400" b="1" cap="small" dirty="0"/>
              <a:t>Pressure Injury Bundle</a:t>
            </a:r>
          </a:p>
        </p:txBody>
      </p:sp>
    </p:spTree>
    <p:extLst>
      <p:ext uri="{BB962C8B-B14F-4D97-AF65-F5344CB8AC3E}">
        <p14:creationId xmlns:p14="http://schemas.microsoft.com/office/powerpoint/2010/main" val="3460324426"/>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cap="small" dirty="0">
                <a:effectLst>
                  <a:outerShdw blurRad="38100" dist="38100" dir="2700000" algn="tl">
                    <a:srgbClr val="000000">
                      <a:alpha val="43137"/>
                    </a:srgbClr>
                  </a:outerShdw>
                </a:effectLst>
              </a:rPr>
              <a:t>Skin Team Overview</a:t>
            </a:r>
          </a:p>
        </p:txBody>
      </p:sp>
    </p:spTree>
    <p:extLst>
      <p:ext uri="{BB962C8B-B14F-4D97-AF65-F5344CB8AC3E}">
        <p14:creationId xmlns:p14="http://schemas.microsoft.com/office/powerpoint/2010/main" val="372242934"/>
      </p:ext>
    </p:extLst>
  </p:cSld>
  <p:clrMapOvr>
    <a:masterClrMapping/>
  </p:clrMapOvr>
  <p:transition spd="slow">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176977" y="4210492"/>
            <a:ext cx="1765004"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2" name="Title 1"/>
          <p:cNvSpPr>
            <a:spLocks noGrp="1"/>
          </p:cNvSpPr>
          <p:nvPr>
            <p:ph type="title"/>
          </p:nvPr>
        </p:nvSpPr>
        <p:spPr>
          <a:xfrm>
            <a:off x="276445" y="220572"/>
            <a:ext cx="8229600" cy="857250"/>
          </a:xfrm>
        </p:spPr>
        <p:txBody>
          <a:bodyPr>
            <a:normAutofit/>
          </a:bodyPr>
          <a:lstStyle/>
          <a:p>
            <a:r>
              <a:rPr lang="en-US" sz="3200" b="1" dirty="0">
                <a:solidFill>
                  <a:srgbClr val="7030A0"/>
                </a:solidFill>
              </a:rPr>
              <a:t>Pressure Injury (PI) Bundle Elements</a:t>
            </a:r>
          </a:p>
        </p:txBody>
      </p:sp>
      <p:sp>
        <p:nvSpPr>
          <p:cNvPr id="3" name="Content Placeholder 2"/>
          <p:cNvSpPr>
            <a:spLocks noGrp="1"/>
          </p:cNvSpPr>
          <p:nvPr>
            <p:ph sz="half" idx="1"/>
          </p:nvPr>
        </p:nvSpPr>
        <p:spPr>
          <a:xfrm>
            <a:off x="106878" y="1077822"/>
            <a:ext cx="3847605" cy="3707933"/>
          </a:xfrm>
        </p:spPr>
        <p:txBody>
          <a:bodyPr>
            <a:normAutofit/>
          </a:bodyPr>
          <a:lstStyle/>
          <a:p>
            <a:pPr marL="342900" lvl="1" indent="-342900">
              <a:buFont typeface="Arial" panose="020B0604020202020204" pitchFamily="34" charset="0"/>
              <a:buChar char="•"/>
            </a:pPr>
            <a:r>
              <a:rPr lang="en-US" dirty="0"/>
              <a:t>Best practice recommendations</a:t>
            </a:r>
          </a:p>
          <a:p>
            <a:pPr marL="742950" lvl="2" indent="-342900">
              <a:buFont typeface="Wingdings" panose="05000000000000000000" pitchFamily="2" charset="2"/>
              <a:buChar char="ü"/>
            </a:pPr>
            <a:r>
              <a:rPr lang="en-US" dirty="0"/>
              <a:t>Aim: implementation of </a:t>
            </a:r>
            <a:r>
              <a:rPr lang="en-US" b="1" u="sng" dirty="0"/>
              <a:t>ALL</a:t>
            </a:r>
            <a:r>
              <a:rPr lang="en-US" dirty="0"/>
              <a:t> bundle elements will reduce PIs development</a:t>
            </a:r>
          </a:p>
          <a:p>
            <a:pPr marL="342900" lvl="1" indent="-342900">
              <a:buFont typeface="Arial" panose="020B0604020202020204" pitchFamily="34" charset="0"/>
              <a:buChar char="•"/>
            </a:pPr>
            <a:r>
              <a:rPr lang="en-US" dirty="0"/>
              <a:t>5 bundle elements</a:t>
            </a:r>
          </a:p>
          <a:p>
            <a:pPr marL="742950" lvl="2" indent="-342900">
              <a:buFont typeface="Wingdings" panose="05000000000000000000" pitchFamily="2" charset="2"/>
              <a:buChar char="ü"/>
            </a:pPr>
            <a:r>
              <a:rPr lang="en-US" dirty="0"/>
              <a:t>Up to 32 separate documentation points</a:t>
            </a:r>
          </a:p>
          <a:p>
            <a:pPr marL="1200150" lvl="3" indent="-342900">
              <a:buFont typeface="Wingdings" panose="05000000000000000000" pitchFamily="2" charset="2"/>
              <a:buChar char="ü"/>
            </a:pPr>
            <a:r>
              <a:rPr lang="en-US" dirty="0"/>
              <a:t>In 24 hours</a:t>
            </a:r>
          </a:p>
          <a:p>
            <a:pPr marL="0" indent="0">
              <a:buNone/>
            </a:pPr>
            <a:endParaRPr lang="en-US" dirty="0"/>
          </a:p>
        </p:txBody>
      </p:sp>
      <p:graphicFrame>
        <p:nvGraphicFramePr>
          <p:cNvPr id="5" name="Diagram 4"/>
          <p:cNvGraphicFramePr/>
          <p:nvPr>
            <p:extLst>
              <p:ext uri="{D42A27DB-BD31-4B8C-83A1-F6EECF244321}">
                <p14:modId xmlns:p14="http://schemas.microsoft.com/office/powerpoint/2010/main" val="1895233458"/>
              </p:ext>
            </p:extLst>
          </p:nvPr>
        </p:nvGraphicFramePr>
        <p:xfrm>
          <a:off x="2905782" y="852191"/>
          <a:ext cx="6784990" cy="41591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3966024"/>
      </p:ext>
    </p:extLst>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04912" y="121174"/>
            <a:ext cx="6734175" cy="967105"/>
          </a:xfrm>
          <a:prstGeom prst="rect">
            <a:avLst/>
          </a:prstGeom>
          <a:ln w="28575">
            <a:solidFill>
              <a:schemeClr val="accent4">
                <a:lumMod val="50000"/>
              </a:schemeClr>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000" cap="small">
                <a:effectLst/>
                <a:latin typeface="Corbel"/>
              </a:rPr>
              <a:t>Pressure Injury Prevention Bundle Element –</a:t>
            </a:r>
            <a:endParaRPr lang="en-US">
              <a:effectLst/>
            </a:endParaRPr>
          </a:p>
          <a:p>
            <a:pPr algn="ctr"/>
            <a:r>
              <a:rPr lang="en-US" sz="3600" cap="all">
                <a:effectLst/>
                <a:latin typeface="Museo 700"/>
              </a:rPr>
              <a:t>Patient Positioning</a:t>
            </a:r>
            <a:endParaRPr lang="en-US">
              <a:effectLst/>
            </a:endParaRPr>
          </a:p>
        </p:txBody>
      </p:sp>
      <p:sp>
        <p:nvSpPr>
          <p:cNvPr id="6" name="Text Box 8"/>
          <p:cNvSpPr txBox="1"/>
          <p:nvPr/>
        </p:nvSpPr>
        <p:spPr>
          <a:xfrm>
            <a:off x="237140" y="1491797"/>
            <a:ext cx="5118126" cy="3477765"/>
          </a:xfrm>
          <a:prstGeom prst="rect">
            <a:avLst/>
          </a:prstGeom>
          <a:ln w="57150">
            <a:solidFill>
              <a:schemeClr val="accent4">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109855" algn="ctr">
              <a:spcBef>
                <a:spcPts val="0"/>
              </a:spcBef>
              <a:spcAft>
                <a:spcPts val="1000"/>
              </a:spcAft>
            </a:pPr>
            <a:r>
              <a:rPr lang="en-US" sz="2400" b="1" cap="small" dirty="0">
                <a:solidFill>
                  <a:srgbClr val="222222"/>
                </a:solidFill>
                <a:effectLst/>
                <a:latin typeface="Corbel"/>
                <a:ea typeface="Calibri"/>
                <a:cs typeface="Helvetica"/>
              </a:rPr>
              <a:t>Care Description of Elements</a:t>
            </a:r>
            <a:endParaRPr lang="en-US" sz="1200" dirty="0">
              <a:effectLst/>
              <a:ea typeface="Calibri"/>
              <a:cs typeface="Times New Roman"/>
            </a:endParaRPr>
          </a:p>
          <a:p>
            <a:pPr marL="342900" marR="0" lvl="0" indent="-342900">
              <a:spcBef>
                <a:spcPts val="0"/>
              </a:spcBef>
              <a:spcAft>
                <a:spcPts val="0"/>
              </a:spcAft>
              <a:buFont typeface="Symbol"/>
              <a:buChar char=""/>
            </a:pPr>
            <a:r>
              <a:rPr lang="en-US" sz="1600" dirty="0">
                <a:solidFill>
                  <a:srgbClr val="000000"/>
                </a:solidFill>
                <a:effectLst/>
                <a:latin typeface="Corbel"/>
                <a:ea typeface="Calibri"/>
                <a:cs typeface="Arial Narrow"/>
              </a:rPr>
              <a:t>Turn </a:t>
            </a:r>
            <a:r>
              <a:rPr lang="en-US" sz="1600" u="sng" dirty="0">
                <a:solidFill>
                  <a:srgbClr val="000000"/>
                </a:solidFill>
                <a:effectLst/>
                <a:latin typeface="Corbel"/>
                <a:ea typeface="Calibri"/>
                <a:cs typeface="Arial Narrow"/>
              </a:rPr>
              <a:t>ALL</a:t>
            </a:r>
            <a:r>
              <a:rPr lang="en-US" sz="1600" dirty="0">
                <a:solidFill>
                  <a:srgbClr val="000000"/>
                </a:solidFill>
                <a:effectLst/>
                <a:latin typeface="Corbel"/>
                <a:ea typeface="Calibri"/>
                <a:cs typeface="Arial Narrow"/>
              </a:rPr>
              <a:t> </a:t>
            </a:r>
            <a:r>
              <a:rPr lang="en-US" b="1" cap="small" dirty="0">
                <a:solidFill>
                  <a:srgbClr val="5F497A"/>
                </a:solidFill>
                <a:effectLst/>
                <a:latin typeface="Corbel"/>
                <a:ea typeface="Calibri"/>
                <a:cs typeface="Arial Narrow"/>
              </a:rPr>
              <a:t>sedated, immobile, and/or insensate patients</a:t>
            </a:r>
            <a:r>
              <a:rPr lang="en-US" sz="1600" dirty="0">
                <a:solidFill>
                  <a:srgbClr val="5F497A"/>
                </a:solidFill>
                <a:effectLst/>
                <a:latin typeface="Corbel"/>
                <a:ea typeface="Calibri"/>
                <a:cs typeface="Arial Narrow"/>
              </a:rPr>
              <a:t> </a:t>
            </a:r>
            <a:r>
              <a:rPr lang="en-US" sz="1600" dirty="0">
                <a:solidFill>
                  <a:srgbClr val="000000"/>
                </a:solidFill>
                <a:effectLst/>
                <a:latin typeface="Corbel"/>
                <a:ea typeface="Calibri"/>
                <a:cs typeface="Arial Narrow"/>
              </a:rPr>
              <a:t>at least </a:t>
            </a:r>
            <a:r>
              <a:rPr lang="en-US" b="1" cap="small" dirty="0">
                <a:solidFill>
                  <a:srgbClr val="5F497A"/>
                </a:solidFill>
                <a:effectLst/>
                <a:latin typeface="Corbel"/>
                <a:ea typeface="Calibri"/>
                <a:cs typeface="Arial Narrow"/>
              </a:rPr>
              <a:t>every 2 hours</a:t>
            </a:r>
            <a:r>
              <a:rPr lang="en-US" sz="1600" dirty="0">
                <a:solidFill>
                  <a:srgbClr val="000000"/>
                </a:solidFill>
                <a:effectLst/>
                <a:latin typeface="Corbel"/>
                <a:ea typeface="Calibri"/>
                <a:cs typeface="Arial Narrow"/>
              </a:rPr>
              <a:t>.</a:t>
            </a:r>
            <a:endParaRPr lang="en-US" sz="1400" dirty="0">
              <a:solidFill>
                <a:srgbClr val="000000"/>
              </a:solidFill>
              <a:effectLst/>
              <a:latin typeface="Arial Narrow"/>
              <a:ea typeface="Calibri"/>
              <a:cs typeface="Arial Narrow"/>
            </a:endParaRPr>
          </a:p>
          <a:p>
            <a:pPr marL="742950" marR="0" lvl="1" indent="-285750">
              <a:spcBef>
                <a:spcPts val="0"/>
              </a:spcBef>
              <a:spcAft>
                <a:spcPts val="0"/>
              </a:spcAft>
              <a:buFont typeface="Courier New"/>
              <a:buChar char="o"/>
            </a:pPr>
            <a:r>
              <a:rPr lang="en-US" sz="1600" dirty="0">
                <a:solidFill>
                  <a:srgbClr val="000000"/>
                </a:solidFill>
                <a:effectLst/>
                <a:latin typeface="Corbel"/>
                <a:ea typeface="Calibri"/>
                <a:cs typeface="Arial Narrow"/>
              </a:rPr>
              <a:t>In NICU, re-positioning is timed with cares.</a:t>
            </a:r>
          </a:p>
          <a:p>
            <a:pPr marL="742950" marR="0" lvl="1" indent="-285750">
              <a:spcBef>
                <a:spcPts val="0"/>
              </a:spcBef>
              <a:spcAft>
                <a:spcPts val="0"/>
              </a:spcAft>
              <a:buFont typeface="Courier New"/>
              <a:buChar char="o"/>
            </a:pPr>
            <a:r>
              <a:rPr lang="en-US" sz="1600" dirty="0">
                <a:solidFill>
                  <a:srgbClr val="000000"/>
                </a:solidFill>
                <a:latin typeface="Corbel"/>
                <a:ea typeface="Calibri"/>
                <a:cs typeface="Arial Narrow"/>
              </a:rPr>
              <a:t>Medically Unstable requires LIP order q24</a:t>
            </a:r>
          </a:p>
          <a:p>
            <a:pPr marL="742950" marR="0" lvl="1" indent="-285750">
              <a:spcBef>
                <a:spcPts val="0"/>
              </a:spcBef>
              <a:spcAft>
                <a:spcPts val="0"/>
              </a:spcAft>
              <a:buFont typeface="Courier New"/>
              <a:buChar char="o"/>
            </a:pPr>
            <a:r>
              <a:rPr lang="en-US" sz="1600" dirty="0">
                <a:solidFill>
                  <a:srgbClr val="000000"/>
                </a:solidFill>
                <a:effectLst/>
                <a:latin typeface="Corbel"/>
                <a:ea typeface="Calibri"/>
                <a:cs typeface="Arial Narrow"/>
              </a:rPr>
              <a:t>Patient/family refusals</a:t>
            </a:r>
          </a:p>
          <a:p>
            <a:pPr marL="1200150" lvl="2" indent="-285750">
              <a:buFont typeface="Courier New"/>
              <a:buChar char="o"/>
            </a:pPr>
            <a:r>
              <a:rPr lang="en-US" sz="1600" dirty="0">
                <a:solidFill>
                  <a:srgbClr val="000000"/>
                </a:solidFill>
                <a:latin typeface="Corbel"/>
                <a:ea typeface="Calibri"/>
                <a:cs typeface="Arial Narrow"/>
              </a:rPr>
              <a:t>“Patient moves self”</a:t>
            </a:r>
            <a:endParaRPr lang="en-US" sz="1600" dirty="0">
              <a:solidFill>
                <a:srgbClr val="000000"/>
              </a:solidFill>
              <a:effectLst/>
              <a:latin typeface="Corbel"/>
              <a:ea typeface="Calibri"/>
              <a:cs typeface="Arial Narrow"/>
            </a:endParaRPr>
          </a:p>
          <a:p>
            <a:pPr marL="742950" marR="0" lvl="1" indent="-285750">
              <a:spcBef>
                <a:spcPts val="0"/>
              </a:spcBef>
              <a:spcAft>
                <a:spcPts val="0"/>
              </a:spcAft>
              <a:buFont typeface="Courier New"/>
              <a:buChar char="o"/>
            </a:pPr>
            <a:r>
              <a:rPr lang="en-US" sz="1600" dirty="0">
                <a:solidFill>
                  <a:srgbClr val="000000"/>
                </a:solidFill>
                <a:latin typeface="Corbel"/>
                <a:ea typeface="Calibri"/>
                <a:cs typeface="Arial Narrow"/>
              </a:rPr>
              <a:t>Exclusions: infants &lt;12mo who are not sedated (age appropriate) + all patients who can move themselves</a:t>
            </a:r>
            <a:endParaRPr lang="en-US" sz="1400" dirty="0">
              <a:solidFill>
                <a:srgbClr val="000000"/>
              </a:solidFill>
              <a:effectLst/>
              <a:latin typeface="Arial Narrow"/>
              <a:ea typeface="Calibri"/>
              <a:cs typeface="Arial Narrow"/>
            </a:endParaRPr>
          </a:p>
          <a:p>
            <a:pPr marL="342900" marR="0" lvl="0" indent="-342900">
              <a:spcBef>
                <a:spcPts val="0"/>
              </a:spcBef>
              <a:spcAft>
                <a:spcPts val="0"/>
              </a:spcAft>
              <a:buFont typeface="Symbol"/>
              <a:buChar char=""/>
            </a:pPr>
            <a:r>
              <a:rPr lang="en-US" sz="1600" dirty="0">
                <a:solidFill>
                  <a:srgbClr val="000000"/>
                </a:solidFill>
                <a:effectLst/>
                <a:latin typeface="Corbel"/>
                <a:ea typeface="Calibri"/>
                <a:cs typeface="Arial Narrow"/>
              </a:rPr>
              <a:t>Maintain </a:t>
            </a:r>
            <a:r>
              <a:rPr lang="en-US" b="1" dirty="0">
                <a:solidFill>
                  <a:srgbClr val="5F497A"/>
                </a:solidFill>
                <a:effectLst/>
                <a:latin typeface="Corbel"/>
                <a:ea typeface="Calibri"/>
                <a:cs typeface="Arial Narrow"/>
              </a:rPr>
              <a:t>HOB </a:t>
            </a:r>
            <a:r>
              <a:rPr lang="en-US" b="1" u="sng" dirty="0">
                <a:solidFill>
                  <a:srgbClr val="5F497A"/>
                </a:solidFill>
                <a:effectLst/>
                <a:latin typeface="Corbel"/>
                <a:ea typeface="Calibri"/>
                <a:cs typeface="Arial Narrow"/>
              </a:rPr>
              <a:t>&lt;</a:t>
            </a:r>
            <a:r>
              <a:rPr lang="en-US" b="1" dirty="0">
                <a:solidFill>
                  <a:srgbClr val="5F497A"/>
                </a:solidFill>
                <a:effectLst/>
                <a:latin typeface="Corbel"/>
                <a:ea typeface="Calibri"/>
                <a:cs typeface="Arial Narrow"/>
              </a:rPr>
              <a:t>30 degrees</a:t>
            </a:r>
            <a:r>
              <a:rPr lang="en-US" sz="1600" dirty="0">
                <a:solidFill>
                  <a:srgbClr val="5F497A"/>
                </a:solidFill>
                <a:effectLst/>
                <a:latin typeface="Corbel"/>
                <a:ea typeface="Calibri"/>
                <a:cs typeface="Arial Narrow"/>
              </a:rPr>
              <a:t> </a:t>
            </a:r>
          </a:p>
          <a:p>
            <a:pPr marR="0" lvl="0">
              <a:spcBef>
                <a:spcPts val="0"/>
              </a:spcBef>
              <a:spcAft>
                <a:spcPts val="0"/>
              </a:spcAft>
            </a:pPr>
            <a:r>
              <a:rPr lang="en-US" sz="1600" dirty="0">
                <a:solidFill>
                  <a:srgbClr val="5F497A"/>
                </a:solidFill>
                <a:latin typeface="Corbel"/>
                <a:ea typeface="Calibri"/>
                <a:cs typeface="Arial Narrow"/>
              </a:rPr>
              <a:t>               </a:t>
            </a:r>
            <a:r>
              <a:rPr lang="en-US" sz="1200" dirty="0">
                <a:solidFill>
                  <a:srgbClr val="000000"/>
                </a:solidFill>
                <a:effectLst/>
                <a:latin typeface="Corbel"/>
                <a:ea typeface="Calibri"/>
                <a:cs typeface="Arial Narrow"/>
              </a:rPr>
              <a:t>(</a:t>
            </a:r>
            <a:r>
              <a:rPr lang="en-US" sz="1200" i="1" dirty="0">
                <a:solidFill>
                  <a:srgbClr val="000000"/>
                </a:solidFill>
                <a:effectLst/>
                <a:latin typeface="Corbel"/>
                <a:ea typeface="Calibri"/>
                <a:cs typeface="Arial Narrow"/>
              </a:rPr>
              <a:t>unless medically contraindicated</a:t>
            </a:r>
            <a:r>
              <a:rPr lang="en-US" sz="1200" dirty="0">
                <a:solidFill>
                  <a:srgbClr val="000000"/>
                </a:solidFill>
                <a:effectLst/>
                <a:latin typeface="Corbel"/>
                <a:ea typeface="Calibri"/>
                <a:cs typeface="Arial Narrow"/>
              </a:rPr>
              <a:t>).</a:t>
            </a:r>
            <a:endParaRPr lang="en-US" sz="1400" dirty="0">
              <a:solidFill>
                <a:srgbClr val="000000"/>
              </a:solidFill>
              <a:effectLst/>
              <a:latin typeface="Arial Narrow"/>
              <a:ea typeface="Calibri"/>
              <a:cs typeface="Arial Narrow"/>
            </a:endParaRPr>
          </a:p>
          <a:p>
            <a:pPr marL="0" marR="0">
              <a:spcBef>
                <a:spcPts val="0"/>
              </a:spcBef>
              <a:spcAft>
                <a:spcPts val="0"/>
              </a:spcAft>
            </a:pPr>
            <a:r>
              <a:rPr lang="en-US" sz="1600" dirty="0">
                <a:solidFill>
                  <a:srgbClr val="000000"/>
                </a:solidFill>
                <a:effectLst/>
                <a:latin typeface="Corbel"/>
                <a:ea typeface="Calibri"/>
                <a:cs typeface="Arial Narrow"/>
              </a:rPr>
              <a:t> </a:t>
            </a:r>
            <a:endParaRPr lang="en-US" sz="1400" dirty="0">
              <a:solidFill>
                <a:srgbClr val="000000"/>
              </a:solidFill>
              <a:effectLst/>
              <a:latin typeface="Arial Narrow"/>
              <a:ea typeface="Calibri"/>
              <a:cs typeface="Arial Narrow"/>
            </a:endParaRPr>
          </a:p>
          <a:p>
            <a:pPr marL="0" marR="109855" algn="just">
              <a:spcBef>
                <a:spcPts val="0"/>
              </a:spcBef>
              <a:spcAft>
                <a:spcPts val="1000"/>
              </a:spcAft>
            </a:pPr>
            <a:r>
              <a:rPr lang="en-US" sz="1600" dirty="0">
                <a:effectLst/>
                <a:latin typeface="Corbel"/>
                <a:ea typeface="Calibri"/>
                <a:cs typeface="Times New Roman"/>
              </a:rPr>
              <a:t> </a:t>
            </a:r>
            <a:endParaRPr lang="en-US" sz="1200" dirty="0">
              <a:effectLst/>
              <a:ea typeface="Calibri"/>
              <a:cs typeface="Times New Roman"/>
            </a:endParaRPr>
          </a:p>
        </p:txBody>
      </p:sp>
      <p:pic>
        <p:nvPicPr>
          <p:cNvPr id="2" name="Picture 2" descr="Image result for turning schedule">
            <a:extLst>
              <a:ext uri="{FF2B5EF4-FFF2-40B4-BE49-F238E27FC236}">
                <a16:creationId xmlns:a16="http://schemas.microsoft.com/office/drawing/2014/main" id="{5C12FE18-7BE4-4818-98D9-527F24786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376" y="1477948"/>
            <a:ext cx="1744182" cy="17527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8AA9606-237D-450C-B7EF-591440E74841}"/>
              </a:ext>
            </a:extLst>
          </p:cNvPr>
          <p:cNvPicPr>
            <a:picLocks noChangeAspect="1"/>
          </p:cNvPicPr>
          <p:nvPr/>
        </p:nvPicPr>
        <p:blipFill rotWithShape="1">
          <a:blip r:embed="rId3"/>
          <a:srcRect b="10141"/>
          <a:stretch/>
        </p:blipFill>
        <p:spPr>
          <a:xfrm>
            <a:off x="7742384" y="2511826"/>
            <a:ext cx="1225735" cy="967105"/>
          </a:xfrm>
          <a:prstGeom prst="rect">
            <a:avLst/>
          </a:prstGeom>
          <a:ln>
            <a:noFill/>
          </a:ln>
          <a:effectLst>
            <a:softEdge rad="112500"/>
          </a:effectLst>
        </p:spPr>
      </p:pic>
      <p:pic>
        <p:nvPicPr>
          <p:cNvPr id="4" name="Picture 3">
            <a:extLst>
              <a:ext uri="{FF2B5EF4-FFF2-40B4-BE49-F238E27FC236}">
                <a16:creationId xmlns:a16="http://schemas.microsoft.com/office/drawing/2014/main" id="{6809024F-5B8C-4222-AF63-87EE7452D3C3}"/>
              </a:ext>
            </a:extLst>
          </p:cNvPr>
          <p:cNvPicPr>
            <a:picLocks noChangeAspect="1"/>
          </p:cNvPicPr>
          <p:nvPr/>
        </p:nvPicPr>
        <p:blipFill>
          <a:blip r:embed="rId4"/>
          <a:stretch>
            <a:fillRect/>
          </a:stretch>
        </p:blipFill>
        <p:spPr>
          <a:xfrm>
            <a:off x="6211950" y="3573753"/>
            <a:ext cx="2694910" cy="1506472"/>
          </a:xfrm>
          <a:prstGeom prst="rect">
            <a:avLst/>
          </a:prstGeom>
        </p:spPr>
      </p:pic>
    </p:spTree>
    <p:extLst>
      <p:ext uri="{BB962C8B-B14F-4D97-AF65-F5344CB8AC3E}">
        <p14:creationId xmlns:p14="http://schemas.microsoft.com/office/powerpoint/2010/main" val="2649972713"/>
      </p:ext>
    </p:extLst>
  </p:cSld>
  <p:clrMapOvr>
    <a:masterClrMapping/>
  </p:clrMapOvr>
  <p:transition spd="slow">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04912" y="121174"/>
            <a:ext cx="6734175" cy="967105"/>
          </a:xfrm>
          <a:prstGeom prst="rect">
            <a:avLst/>
          </a:prstGeom>
          <a:ln w="28575">
            <a:solidFill>
              <a:schemeClr val="accent4">
                <a:lumMod val="50000"/>
              </a:schemeClr>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000" cap="small">
                <a:effectLst/>
                <a:latin typeface="Corbel"/>
              </a:rPr>
              <a:t>Pressure Injury Prevention Bundle Element –</a:t>
            </a:r>
            <a:endParaRPr lang="en-US">
              <a:effectLst/>
            </a:endParaRPr>
          </a:p>
          <a:p>
            <a:pPr algn="ctr"/>
            <a:r>
              <a:rPr lang="en-US" sz="3600" cap="all">
                <a:effectLst/>
                <a:latin typeface="Museo 700"/>
              </a:rPr>
              <a:t>Patient Positioning</a:t>
            </a:r>
            <a:endParaRPr lang="en-US">
              <a:effectLst/>
            </a:endParaRPr>
          </a:p>
        </p:txBody>
      </p:sp>
      <p:sp>
        <p:nvSpPr>
          <p:cNvPr id="8" name="Text Box 11"/>
          <p:cNvSpPr txBox="1"/>
          <p:nvPr/>
        </p:nvSpPr>
        <p:spPr>
          <a:xfrm rot="5400000">
            <a:off x="396865" y="1764447"/>
            <a:ext cx="2199155" cy="2541623"/>
          </a:xfrm>
          <a:prstGeom prst="upArrowCallout">
            <a:avLst>
              <a:gd name="adj1" fmla="val 16776"/>
              <a:gd name="adj2" fmla="val 19717"/>
              <a:gd name="adj3" fmla="val 16846"/>
              <a:gd name="adj4" fmla="val 70210"/>
            </a:avLst>
          </a:prstGeom>
          <a:ln/>
        </p:spPr>
        <p:style>
          <a:lnRef idx="0">
            <a:schemeClr val="accent4"/>
          </a:lnRef>
          <a:fillRef idx="3">
            <a:schemeClr val="accent4"/>
          </a:fillRef>
          <a:effectRef idx="3">
            <a:schemeClr val="accent4"/>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marL="0" marR="0">
              <a:spcBef>
                <a:spcPts val="0"/>
              </a:spcBef>
              <a:spcAft>
                <a:spcPts val="1000"/>
              </a:spcAft>
            </a:pPr>
            <a:r>
              <a:rPr lang="en-US" sz="1600" dirty="0">
                <a:solidFill>
                  <a:schemeClr val="tx1"/>
                </a:solidFill>
                <a:effectLst/>
                <a:latin typeface="Times New Roman"/>
                <a:ea typeface="Calibri"/>
                <a:cs typeface="Times New Roman"/>
              </a:rPr>
              <a:t>iView </a:t>
            </a:r>
            <a:r>
              <a:rPr lang="en-US" sz="1600" dirty="0">
                <a:solidFill>
                  <a:schemeClr val="tx1"/>
                </a:solidFill>
                <a:effectLst/>
                <a:latin typeface="Times New Roman"/>
                <a:ea typeface="Calibri"/>
                <a:cs typeface="Times New Roman"/>
                <a:sym typeface="Wingdings"/>
              </a:rPr>
              <a:t></a:t>
            </a:r>
            <a:r>
              <a:rPr lang="en-US" sz="1600" dirty="0">
                <a:solidFill>
                  <a:schemeClr val="tx1"/>
                </a:solidFill>
                <a:effectLst/>
                <a:latin typeface="Times New Roman"/>
                <a:ea typeface="Calibri"/>
                <a:cs typeface="Times New Roman"/>
              </a:rPr>
              <a:t>Activities of Daily Living </a:t>
            </a:r>
            <a:r>
              <a:rPr lang="en-US" sz="1600" dirty="0">
                <a:solidFill>
                  <a:schemeClr val="tx1"/>
                </a:solidFill>
                <a:effectLst/>
                <a:latin typeface="Times New Roman"/>
                <a:ea typeface="Calibri"/>
                <a:cs typeface="Times New Roman"/>
                <a:sym typeface="Wingdings"/>
              </a:rPr>
              <a:t></a:t>
            </a:r>
            <a:r>
              <a:rPr lang="en-US" sz="1600" dirty="0">
                <a:solidFill>
                  <a:schemeClr val="tx1"/>
                </a:solidFill>
                <a:effectLst/>
                <a:latin typeface="Times New Roman"/>
                <a:ea typeface="Calibri"/>
                <a:cs typeface="Times New Roman"/>
              </a:rPr>
              <a:t> Patient Activities </a:t>
            </a:r>
            <a:r>
              <a:rPr lang="en-US" sz="1600" dirty="0">
                <a:solidFill>
                  <a:schemeClr val="tx1"/>
                </a:solidFill>
                <a:effectLst/>
                <a:latin typeface="Times New Roman"/>
                <a:ea typeface="Calibri"/>
                <a:cs typeface="Times New Roman"/>
                <a:sym typeface="Wingdings"/>
              </a:rPr>
              <a:t></a:t>
            </a:r>
            <a:r>
              <a:rPr lang="en-US" sz="1600" dirty="0">
                <a:solidFill>
                  <a:schemeClr val="tx1"/>
                </a:solidFill>
                <a:effectLst/>
                <a:latin typeface="Times New Roman"/>
                <a:ea typeface="Calibri"/>
                <a:cs typeface="Times New Roman"/>
              </a:rPr>
              <a:t> Position in Crib/Isolette/Bed &amp; HOB Elevation</a:t>
            </a:r>
            <a:endParaRPr lang="en-US" sz="1200" dirty="0">
              <a:solidFill>
                <a:schemeClr val="tx1"/>
              </a:solidFill>
              <a:effectLst/>
              <a:ea typeface="Calibri"/>
              <a:cs typeface="Times New Roman"/>
            </a:endParaRPr>
          </a:p>
        </p:txBody>
      </p:sp>
      <p:sp>
        <p:nvSpPr>
          <p:cNvPr id="10" name="Rectangle 9"/>
          <p:cNvSpPr/>
          <p:nvPr/>
        </p:nvSpPr>
        <p:spPr>
          <a:xfrm>
            <a:off x="2931435" y="1753116"/>
            <a:ext cx="6046310" cy="3198893"/>
          </a:xfrm>
          <a:prstGeom prst="rect">
            <a:avLst/>
          </a:prstGeom>
          <a:gradFill flip="none" rotWithShape="1">
            <a:gsLst>
              <a:gs pos="0">
                <a:schemeClr val="accent4">
                  <a:tint val="50000"/>
                  <a:satMod val="300000"/>
                </a:schemeClr>
              </a:gs>
              <a:gs pos="35000">
                <a:schemeClr val="accent4">
                  <a:tint val="37000"/>
                  <a:satMod val="300000"/>
                </a:schemeClr>
              </a:gs>
              <a:gs pos="100000">
                <a:schemeClr val="accent4">
                  <a:tint val="15000"/>
                  <a:satMod val="350000"/>
                </a:schemeClr>
              </a:gs>
            </a:gsLst>
            <a:path path="circle">
              <a:fillToRect l="50000" t="50000" r="50000" b="50000"/>
            </a:path>
            <a:tileRect/>
          </a:gradFill>
          <a:ln>
            <a:solidFill>
              <a:srgbClr val="7030A0"/>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algn="ctr">
              <a:spcBef>
                <a:spcPts val="0"/>
              </a:spcBef>
              <a:spcAft>
                <a:spcPts val="900"/>
              </a:spcAft>
            </a:pPr>
            <a:r>
              <a:rPr lang="en-US" sz="2000" b="1" cap="all" dirty="0">
                <a:solidFill>
                  <a:srgbClr val="000000"/>
                </a:solidFill>
                <a:effectLst/>
                <a:latin typeface="Museo 700"/>
                <a:ea typeface="Calibri"/>
                <a:cs typeface="Times New Roman"/>
              </a:rPr>
              <a:t>Documentation Expectations</a:t>
            </a:r>
            <a:endParaRPr lang="en-US" sz="800" dirty="0">
              <a:solidFill>
                <a:srgbClr val="262626"/>
              </a:solidFill>
              <a:effectLst/>
              <a:ea typeface="Calibri"/>
              <a:cs typeface="Times New Roman"/>
            </a:endParaRPr>
          </a:p>
          <a:p>
            <a:pPr marL="171450" algn="ctr"/>
            <a:r>
              <a:rPr lang="en-US" sz="1400" b="1" cap="all" dirty="0">
                <a:effectLst/>
                <a:latin typeface="Museo 700"/>
                <a:cs typeface="Times New Roman"/>
              </a:rPr>
              <a:t> </a:t>
            </a:r>
            <a:endParaRPr lang="en-US" dirty="0">
              <a:effectLst/>
            </a:endParaRPr>
          </a:p>
        </p:txBody>
      </p:sp>
      <p:pic>
        <p:nvPicPr>
          <p:cNvPr id="11" name="Picture 10"/>
          <p:cNvPicPr/>
          <p:nvPr/>
        </p:nvPicPr>
        <p:blipFill rotWithShape="1">
          <a:blip r:embed="rId2" cstate="email">
            <a:extLst>
              <a:ext uri="{28A0092B-C50C-407E-A947-70E740481C1C}">
                <a14:useLocalDpi xmlns:a14="http://schemas.microsoft.com/office/drawing/2010/main"/>
              </a:ext>
            </a:extLst>
          </a:blip>
          <a:srcRect/>
          <a:stretch/>
        </p:blipFill>
        <p:spPr bwMode="auto">
          <a:xfrm>
            <a:off x="3022440" y="2124259"/>
            <a:ext cx="5777176" cy="2613996"/>
          </a:xfrm>
          <a:prstGeom prst="rect">
            <a:avLst/>
          </a:prstGeom>
          <a:ln>
            <a:noFill/>
          </a:ln>
          <a:extLst>
            <a:ext uri="{53640926-AAD7-44D8-BBD7-CCE9431645EC}">
              <a14:shadowObscured xmlns:a14="http://schemas.microsoft.com/office/drawing/2010/main"/>
            </a:ext>
          </a:extLst>
        </p:spPr>
      </p:pic>
      <p:sp>
        <p:nvSpPr>
          <p:cNvPr id="9" name="Rectangle 8"/>
          <p:cNvSpPr/>
          <p:nvPr/>
        </p:nvSpPr>
        <p:spPr>
          <a:xfrm>
            <a:off x="3059017" y="4365785"/>
            <a:ext cx="5725969" cy="403726"/>
          </a:xfrm>
          <a:prstGeom prst="rect">
            <a:avLst/>
          </a:prstGeom>
          <a:noFill/>
          <a:ln w="38100"/>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97293720"/>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3768" y="131806"/>
            <a:ext cx="6734175" cy="967105"/>
          </a:xfrm>
          <a:prstGeom prst="rect">
            <a:avLst/>
          </a:prstGeom>
          <a:ln w="28575">
            <a:solidFill>
              <a:schemeClr val="accent4">
                <a:lumMod val="50000"/>
              </a:schemeClr>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000" cap="small">
                <a:effectLst/>
                <a:latin typeface="Corbel"/>
              </a:rPr>
              <a:t>Pressure Injury Prevention Bundle Element –</a:t>
            </a:r>
            <a:endParaRPr lang="en-US">
              <a:effectLst/>
            </a:endParaRPr>
          </a:p>
          <a:p>
            <a:pPr algn="ctr"/>
            <a:r>
              <a:rPr lang="en-US" sz="3600" cap="all">
                <a:effectLst/>
                <a:latin typeface="Museo 700"/>
              </a:rPr>
              <a:t>Device Rotation</a:t>
            </a:r>
            <a:endParaRPr lang="en-US">
              <a:effectLst/>
            </a:endParaRPr>
          </a:p>
        </p:txBody>
      </p:sp>
      <p:sp>
        <p:nvSpPr>
          <p:cNvPr id="3" name="Text Box 8"/>
          <p:cNvSpPr txBox="1"/>
          <p:nvPr/>
        </p:nvSpPr>
        <p:spPr>
          <a:xfrm>
            <a:off x="142504" y="1394966"/>
            <a:ext cx="4270701" cy="2985648"/>
          </a:xfrm>
          <a:prstGeom prst="rect">
            <a:avLst/>
          </a:prstGeom>
          <a:ln w="57150">
            <a:solidFill>
              <a:schemeClr val="accent4">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109855" algn="ctr"/>
            <a:r>
              <a:rPr lang="en-US" sz="2400" b="1" cap="small" dirty="0">
                <a:solidFill>
                  <a:srgbClr val="222222"/>
                </a:solidFill>
                <a:effectLst/>
                <a:latin typeface="Corbel"/>
                <a:cs typeface="Helvetica"/>
              </a:rPr>
              <a:t>Care Description of Element</a:t>
            </a:r>
            <a:endParaRPr lang="en-US" sz="2000" dirty="0">
              <a:effectLst/>
            </a:endParaRPr>
          </a:p>
          <a:p>
            <a:pPr marL="0" marR="0">
              <a:spcBef>
                <a:spcPts val="0"/>
              </a:spcBef>
              <a:spcAft>
                <a:spcPts val="0"/>
              </a:spcAft>
            </a:pPr>
            <a:r>
              <a:rPr lang="en-US" sz="800" dirty="0">
                <a:effectLst/>
                <a:latin typeface="Arial Narrow"/>
                <a:ea typeface="Calibri"/>
                <a:cs typeface="Times New Roman"/>
              </a:rPr>
              <a:t> </a:t>
            </a:r>
            <a:endParaRPr lang="en-US" sz="1200" dirty="0">
              <a:effectLst/>
              <a:ea typeface="Calibri"/>
              <a:cs typeface="Times New Roman"/>
            </a:endParaRPr>
          </a:p>
          <a:p>
            <a:pPr marL="342900" marR="0" lvl="0" indent="-342900">
              <a:spcBef>
                <a:spcPts val="0"/>
              </a:spcBef>
              <a:spcAft>
                <a:spcPts val="0"/>
              </a:spcAft>
              <a:buFont typeface="Symbol"/>
              <a:buChar char=""/>
            </a:pPr>
            <a:r>
              <a:rPr lang="en-US" sz="1600" dirty="0">
                <a:solidFill>
                  <a:srgbClr val="000000"/>
                </a:solidFill>
                <a:effectLst/>
                <a:latin typeface="Corbel"/>
                <a:ea typeface="Calibri"/>
                <a:cs typeface="Times New Roman"/>
              </a:rPr>
              <a:t>All medical devices in contact with the skin should be rotated. </a:t>
            </a:r>
          </a:p>
          <a:p>
            <a:pPr marL="800100" lvl="1" indent="-342900">
              <a:buFont typeface="Symbol"/>
              <a:buChar char=""/>
            </a:pPr>
            <a:r>
              <a:rPr lang="en-US" sz="1600" dirty="0">
                <a:latin typeface="Corbel"/>
                <a:ea typeface="Calibri"/>
                <a:cs typeface="Times New Roman"/>
              </a:rPr>
              <a:t>Rotate pulse ox probes, EKG leads, continuous BP cuffs, and NIRS according to the chart </a:t>
            </a:r>
          </a:p>
          <a:p>
            <a:pPr marL="1200150" lvl="2" indent="-285750">
              <a:buFont typeface="Wingdings" panose="05000000000000000000" pitchFamily="2" charset="2"/>
              <a:buChar char="§"/>
            </a:pPr>
            <a:r>
              <a:rPr lang="en-US" sz="1600" dirty="0">
                <a:latin typeface="Corbel"/>
                <a:ea typeface="Calibri"/>
                <a:cs typeface="Times New Roman"/>
              </a:rPr>
              <a:t>(Skin Care NPG)</a:t>
            </a:r>
            <a:endParaRPr lang="en-US" sz="1200" dirty="0">
              <a:ea typeface="Calibri"/>
              <a:cs typeface="Times New Roman"/>
            </a:endParaRPr>
          </a:p>
          <a:p>
            <a:pPr marL="342900" marR="0" lvl="0" indent="-342900">
              <a:spcBef>
                <a:spcPts val="0"/>
              </a:spcBef>
              <a:spcAft>
                <a:spcPts val="0"/>
              </a:spcAft>
              <a:buFont typeface="Symbol"/>
              <a:buChar char=""/>
            </a:pPr>
            <a:r>
              <a:rPr lang="en-US" sz="1600" dirty="0">
                <a:solidFill>
                  <a:srgbClr val="000000"/>
                </a:solidFill>
                <a:effectLst/>
                <a:latin typeface="Corbel"/>
                <a:ea typeface="Calibri"/>
                <a:cs typeface="Times New Roman"/>
              </a:rPr>
              <a:t>When a device cannot be rotated, efforts to relieve pressure should be made.</a:t>
            </a:r>
          </a:p>
          <a:p>
            <a:pPr marL="800100" lvl="1" indent="-342900">
              <a:buFont typeface="Symbol"/>
              <a:buChar char=""/>
            </a:pPr>
            <a:r>
              <a:rPr lang="en-US" sz="1600" dirty="0">
                <a:solidFill>
                  <a:srgbClr val="000000"/>
                </a:solidFill>
                <a:latin typeface="Corbel"/>
                <a:ea typeface="Calibri"/>
                <a:cs typeface="Times New Roman"/>
              </a:rPr>
              <a:t>Cushion to protect</a:t>
            </a:r>
            <a:endParaRPr lang="en-US" sz="1600" dirty="0">
              <a:solidFill>
                <a:srgbClr val="000000"/>
              </a:solidFill>
              <a:effectLst/>
              <a:latin typeface="Arial Narrow"/>
              <a:ea typeface="Calibri"/>
              <a:cs typeface="Arial Narrow"/>
            </a:endParaRPr>
          </a:p>
        </p:txBody>
      </p:sp>
      <p:graphicFrame>
        <p:nvGraphicFramePr>
          <p:cNvPr id="10" name="Table 9"/>
          <p:cNvGraphicFramePr>
            <a:graphicFrameLocks noGrp="1"/>
          </p:cNvGraphicFramePr>
          <p:nvPr>
            <p:extLst>
              <p:ext uri="{D42A27DB-BD31-4B8C-83A1-F6EECF244321}">
                <p14:modId xmlns:p14="http://schemas.microsoft.com/office/powerpoint/2010/main" val="3885999830"/>
              </p:ext>
            </p:extLst>
          </p:nvPr>
        </p:nvGraphicFramePr>
        <p:xfrm>
          <a:off x="4619501" y="2594345"/>
          <a:ext cx="4064639" cy="1645147"/>
        </p:xfrm>
        <a:graphic>
          <a:graphicData uri="http://schemas.openxmlformats.org/drawingml/2006/table">
            <a:tbl>
              <a:tblPr firstRow="1" firstCol="1" bandRow="1"/>
              <a:tblGrid>
                <a:gridCol w="1276424">
                  <a:extLst>
                    <a:ext uri="{9D8B030D-6E8A-4147-A177-3AD203B41FA5}">
                      <a16:colId xmlns:a16="http://schemas.microsoft.com/office/drawing/2014/main" val="20000"/>
                    </a:ext>
                  </a:extLst>
                </a:gridCol>
                <a:gridCol w="1412213">
                  <a:extLst>
                    <a:ext uri="{9D8B030D-6E8A-4147-A177-3AD203B41FA5}">
                      <a16:colId xmlns:a16="http://schemas.microsoft.com/office/drawing/2014/main" val="20001"/>
                    </a:ext>
                  </a:extLst>
                </a:gridCol>
                <a:gridCol w="1376002">
                  <a:extLst>
                    <a:ext uri="{9D8B030D-6E8A-4147-A177-3AD203B41FA5}">
                      <a16:colId xmlns:a16="http://schemas.microsoft.com/office/drawing/2014/main" val="20002"/>
                    </a:ext>
                  </a:extLst>
                </a:gridCol>
              </a:tblGrid>
              <a:tr h="548383">
                <a:tc>
                  <a:txBody>
                    <a:bodyPr/>
                    <a:lstStyle/>
                    <a:p>
                      <a:pPr marL="0" marR="0" algn="ctr">
                        <a:spcBef>
                          <a:spcPts val="0"/>
                        </a:spcBef>
                        <a:spcAft>
                          <a:spcPts val="0"/>
                        </a:spcAft>
                      </a:pPr>
                      <a:r>
                        <a:rPr lang="en-US" sz="1600" b="1" dirty="0">
                          <a:effectLst/>
                          <a:latin typeface="Times New Roman"/>
                          <a:ea typeface="Calibri"/>
                          <a:cs typeface="Times New Roman"/>
                        </a:rPr>
                        <a:t>Rotatable Devices</a:t>
                      </a:r>
                      <a:endParaRPr lang="en-US"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US" sz="1600" b="1" u="sng" cap="all" dirty="0">
                          <a:effectLst/>
                          <a:latin typeface="Times New Roman"/>
                          <a:ea typeface="Calibri"/>
                          <a:cs typeface="Times New Roman"/>
                        </a:rPr>
                        <a:t>At-Risk</a:t>
                      </a:r>
                      <a:endParaRPr lang="en-US"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US" sz="1600" b="1" u="sng" cap="all" dirty="0">
                          <a:effectLst/>
                          <a:latin typeface="Times New Roman"/>
                          <a:ea typeface="Calibri"/>
                          <a:cs typeface="Times New Roman"/>
                        </a:rPr>
                        <a:t>Not</a:t>
                      </a:r>
                      <a:r>
                        <a:rPr lang="en-US" sz="1600" b="1" dirty="0">
                          <a:effectLst/>
                          <a:latin typeface="Times New Roman"/>
                          <a:ea typeface="Calibri"/>
                          <a:cs typeface="Times New Roman"/>
                        </a:rPr>
                        <a:t> At-Risk</a:t>
                      </a:r>
                      <a:endParaRPr lang="en-US"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274191">
                <a:tc>
                  <a:txBody>
                    <a:bodyPr/>
                    <a:lstStyle/>
                    <a:p>
                      <a:pPr marL="0" marR="0">
                        <a:spcBef>
                          <a:spcPts val="0"/>
                        </a:spcBef>
                        <a:spcAft>
                          <a:spcPts val="0"/>
                        </a:spcAft>
                      </a:pPr>
                      <a:r>
                        <a:rPr lang="en-US" sz="1600" b="1" dirty="0">
                          <a:effectLst/>
                          <a:latin typeface="Times New Roman"/>
                          <a:ea typeface="Calibri"/>
                          <a:cs typeface="Times New Roman"/>
                        </a:rPr>
                        <a:t>EKG leads</a:t>
                      </a:r>
                      <a:endParaRPr lang="en-US" sz="1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a:ea typeface="Calibri"/>
                          <a:cs typeface="Times New Roman"/>
                        </a:rPr>
                        <a:t>every </a:t>
                      </a:r>
                      <a:r>
                        <a:rPr lang="en-US" sz="1600" b="1" dirty="0">
                          <a:effectLst/>
                          <a:latin typeface="Times New Roman"/>
                          <a:ea typeface="Calibri"/>
                          <a:cs typeface="Times New Roman"/>
                        </a:rPr>
                        <a:t>24 </a:t>
                      </a:r>
                      <a:r>
                        <a:rPr lang="en-US" sz="1600" dirty="0">
                          <a:effectLst/>
                          <a:latin typeface="Times New Roman"/>
                          <a:ea typeface="Calibri"/>
                          <a:cs typeface="Times New Roman"/>
                        </a:rPr>
                        <a:t>hours</a:t>
                      </a:r>
                      <a:endParaRPr lang="en-US"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effectLst/>
                          <a:latin typeface="Times New Roman"/>
                          <a:ea typeface="Calibri"/>
                          <a:cs typeface="Times New Roman"/>
                        </a:rPr>
                        <a:t>every </a:t>
                      </a:r>
                      <a:r>
                        <a:rPr lang="en-US" sz="1600" b="1" dirty="0">
                          <a:effectLst/>
                          <a:latin typeface="Times New Roman"/>
                          <a:ea typeface="Calibri"/>
                          <a:cs typeface="Times New Roman"/>
                        </a:rPr>
                        <a:t>24 </a:t>
                      </a:r>
                      <a:r>
                        <a:rPr lang="en-US" sz="1600" dirty="0">
                          <a:effectLst/>
                          <a:latin typeface="Times New Roman"/>
                          <a:ea typeface="Calibri"/>
                          <a:cs typeface="Times New Roman"/>
                        </a:rPr>
                        <a:t>hours</a:t>
                      </a:r>
                      <a:endParaRPr lang="en-US" sz="1600"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4191">
                <a:tc>
                  <a:txBody>
                    <a:bodyPr/>
                    <a:lstStyle/>
                    <a:p>
                      <a:pPr marL="0" marR="0">
                        <a:spcBef>
                          <a:spcPts val="0"/>
                        </a:spcBef>
                        <a:spcAft>
                          <a:spcPts val="0"/>
                        </a:spcAft>
                      </a:pPr>
                      <a:r>
                        <a:rPr lang="en-US" sz="1600" b="1" dirty="0">
                          <a:effectLst/>
                          <a:latin typeface="Times New Roman"/>
                          <a:ea typeface="Calibri"/>
                          <a:cs typeface="Times New Roman"/>
                        </a:rPr>
                        <a:t>NIRS</a:t>
                      </a:r>
                      <a:endParaRPr lang="en-US" sz="1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effectLst/>
                          <a:latin typeface="Times New Roman"/>
                          <a:ea typeface="Calibri"/>
                          <a:cs typeface="Times New Roman"/>
                        </a:rPr>
                        <a:t>every </a:t>
                      </a:r>
                      <a:r>
                        <a:rPr lang="en-US" sz="1600" b="1" dirty="0">
                          <a:effectLst/>
                          <a:latin typeface="Times New Roman"/>
                          <a:ea typeface="Calibri"/>
                          <a:cs typeface="Times New Roman"/>
                        </a:rPr>
                        <a:t>24 </a:t>
                      </a:r>
                      <a:r>
                        <a:rPr lang="en-US" sz="1600" dirty="0">
                          <a:effectLst/>
                          <a:latin typeface="Times New Roman"/>
                          <a:ea typeface="Calibri"/>
                          <a:cs typeface="Times New Roman"/>
                        </a:rPr>
                        <a:t>hours</a:t>
                      </a:r>
                      <a:endParaRPr lang="en-US" sz="1600"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effectLst/>
                          <a:latin typeface="Times New Roman"/>
                          <a:ea typeface="Calibri"/>
                          <a:cs typeface="Times New Roman"/>
                        </a:rPr>
                        <a:t>every </a:t>
                      </a:r>
                      <a:r>
                        <a:rPr lang="en-US" sz="1600" b="1" dirty="0">
                          <a:effectLst/>
                          <a:latin typeface="Times New Roman"/>
                          <a:ea typeface="Calibri"/>
                          <a:cs typeface="Times New Roman"/>
                        </a:rPr>
                        <a:t>24 </a:t>
                      </a:r>
                      <a:r>
                        <a:rPr lang="en-US" sz="1600" dirty="0">
                          <a:effectLst/>
                          <a:latin typeface="Times New Roman"/>
                          <a:ea typeface="Calibri"/>
                          <a:cs typeface="Times New Roman"/>
                        </a:rPr>
                        <a:t>hours</a:t>
                      </a:r>
                      <a:endParaRPr lang="en-US" sz="1600"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4191">
                <a:tc>
                  <a:txBody>
                    <a:bodyPr/>
                    <a:lstStyle/>
                    <a:p>
                      <a:pPr marL="0" marR="0">
                        <a:spcBef>
                          <a:spcPts val="0"/>
                        </a:spcBef>
                        <a:spcAft>
                          <a:spcPts val="0"/>
                        </a:spcAft>
                      </a:pPr>
                      <a:r>
                        <a:rPr lang="en-US" sz="1600" b="1" dirty="0">
                          <a:effectLst/>
                          <a:latin typeface="Times New Roman"/>
                          <a:ea typeface="Calibri"/>
                          <a:cs typeface="Times New Roman"/>
                        </a:rPr>
                        <a:t>Pulse Ox</a:t>
                      </a:r>
                      <a:endParaRPr lang="en-US" sz="1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a:ea typeface="Calibri"/>
                          <a:cs typeface="Times New Roman"/>
                        </a:rPr>
                        <a:t>every </a:t>
                      </a:r>
                      <a:r>
                        <a:rPr lang="en-US" sz="1600" b="1" dirty="0">
                          <a:effectLst/>
                          <a:latin typeface="Times New Roman"/>
                          <a:ea typeface="Calibri"/>
                          <a:cs typeface="Times New Roman"/>
                        </a:rPr>
                        <a:t>4</a:t>
                      </a:r>
                      <a:r>
                        <a:rPr lang="en-US" sz="1600" dirty="0">
                          <a:effectLst/>
                          <a:latin typeface="Times New Roman"/>
                          <a:ea typeface="Calibri"/>
                          <a:cs typeface="Times New Roman"/>
                        </a:rPr>
                        <a:t> hours</a:t>
                      </a:r>
                      <a:endParaRPr lang="en-US"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a:ea typeface="Calibri"/>
                          <a:cs typeface="Times New Roman"/>
                        </a:rPr>
                        <a:t>every </a:t>
                      </a:r>
                      <a:r>
                        <a:rPr lang="en-US" sz="1600" b="1" dirty="0">
                          <a:effectLst/>
                          <a:latin typeface="Times New Roman"/>
                          <a:ea typeface="Calibri"/>
                          <a:cs typeface="Times New Roman"/>
                        </a:rPr>
                        <a:t>8</a:t>
                      </a:r>
                      <a:r>
                        <a:rPr lang="en-US" sz="1600" dirty="0">
                          <a:effectLst/>
                          <a:latin typeface="Times New Roman"/>
                          <a:ea typeface="Calibri"/>
                          <a:cs typeface="Times New Roman"/>
                        </a:rPr>
                        <a:t> hours</a:t>
                      </a:r>
                      <a:endParaRPr lang="en-US"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4191">
                <a:tc>
                  <a:txBody>
                    <a:bodyPr/>
                    <a:lstStyle/>
                    <a:p>
                      <a:pPr marL="0" marR="0">
                        <a:spcBef>
                          <a:spcPts val="0"/>
                        </a:spcBef>
                        <a:spcAft>
                          <a:spcPts val="0"/>
                        </a:spcAft>
                      </a:pPr>
                      <a:r>
                        <a:rPr lang="en-US" sz="1600" b="1" dirty="0">
                          <a:effectLst/>
                          <a:latin typeface="Times New Roman"/>
                          <a:ea typeface="Calibri"/>
                          <a:cs typeface="Times New Roman"/>
                        </a:rPr>
                        <a:t>BP Cuff </a:t>
                      </a:r>
                      <a:endParaRPr lang="en-US" sz="1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effectLst/>
                          <a:latin typeface="Times New Roman"/>
                          <a:ea typeface="Calibri"/>
                          <a:cs typeface="Times New Roman"/>
                        </a:rPr>
                        <a:t>every </a:t>
                      </a:r>
                      <a:r>
                        <a:rPr lang="en-US" sz="1600" b="1" dirty="0">
                          <a:effectLst/>
                          <a:latin typeface="Times New Roman"/>
                          <a:ea typeface="Calibri"/>
                          <a:cs typeface="Times New Roman"/>
                        </a:rPr>
                        <a:t>4</a:t>
                      </a:r>
                      <a:r>
                        <a:rPr lang="en-US" sz="1600" dirty="0">
                          <a:effectLst/>
                          <a:latin typeface="Times New Roman"/>
                          <a:ea typeface="Calibri"/>
                          <a:cs typeface="Times New Roman"/>
                        </a:rPr>
                        <a:t> hours</a:t>
                      </a:r>
                      <a:endParaRPr lang="en-US" sz="1600"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Times New Roman"/>
                          <a:ea typeface="Calibri"/>
                          <a:cs typeface="Times New Roman"/>
                        </a:rPr>
                        <a:t>every </a:t>
                      </a:r>
                      <a:r>
                        <a:rPr lang="en-US" sz="1600" b="1" dirty="0">
                          <a:effectLst/>
                          <a:latin typeface="Times New Roman"/>
                          <a:ea typeface="Calibri"/>
                          <a:cs typeface="Times New Roman"/>
                        </a:rPr>
                        <a:t>8</a:t>
                      </a:r>
                      <a:r>
                        <a:rPr lang="en-US" sz="1600" dirty="0">
                          <a:effectLst/>
                          <a:latin typeface="Times New Roman"/>
                          <a:ea typeface="Calibri"/>
                          <a:cs typeface="Times New Roman"/>
                        </a:rPr>
                        <a:t> hours</a:t>
                      </a:r>
                      <a:endParaRPr lang="en-US"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4" name="Group 3"/>
          <p:cNvGrpSpPr/>
          <p:nvPr/>
        </p:nvGrpSpPr>
        <p:grpSpPr>
          <a:xfrm>
            <a:off x="4512623" y="1098911"/>
            <a:ext cx="4503786" cy="1419804"/>
            <a:chOff x="4933507" y="1346763"/>
            <a:chExt cx="4082902" cy="1171952"/>
          </a:xfrm>
        </p:grpSpPr>
        <p:pic>
          <p:nvPicPr>
            <p:cNvPr id="2053"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1867592">
              <a:off x="8045301" y="1346763"/>
              <a:ext cx="971108" cy="107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33507" y="1565375"/>
              <a:ext cx="928335" cy="867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61841" y="1394966"/>
              <a:ext cx="1123749" cy="112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85590" y="1431353"/>
              <a:ext cx="1050973" cy="1050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595762075"/>
      </p:ext>
    </p:extLst>
  </p:cSld>
  <p:clrMapOvr>
    <a:masterClrMapping/>
  </p:clrMapOvr>
  <p:transitio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3768" y="131806"/>
            <a:ext cx="6734175" cy="967105"/>
          </a:xfrm>
          <a:prstGeom prst="rect">
            <a:avLst/>
          </a:prstGeom>
          <a:ln w="28575">
            <a:solidFill>
              <a:schemeClr val="accent4">
                <a:lumMod val="50000"/>
              </a:schemeClr>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000" cap="small">
                <a:effectLst/>
                <a:latin typeface="Corbel"/>
              </a:rPr>
              <a:t>Pressure Injury Prevention Bundle Element –</a:t>
            </a:r>
            <a:endParaRPr lang="en-US">
              <a:effectLst/>
            </a:endParaRPr>
          </a:p>
          <a:p>
            <a:pPr algn="ctr"/>
            <a:r>
              <a:rPr lang="en-US" sz="3600" cap="all">
                <a:effectLst/>
                <a:latin typeface="Museo 700"/>
              </a:rPr>
              <a:t>Device Rotation</a:t>
            </a:r>
            <a:endParaRPr lang="en-US">
              <a:effectLst/>
            </a:endParaRPr>
          </a:p>
        </p:txBody>
      </p:sp>
      <p:sp>
        <p:nvSpPr>
          <p:cNvPr id="4" name="Text Box 11"/>
          <p:cNvSpPr txBox="1"/>
          <p:nvPr/>
        </p:nvSpPr>
        <p:spPr>
          <a:xfrm rot="5400000">
            <a:off x="117020" y="2044289"/>
            <a:ext cx="2614320" cy="2682106"/>
          </a:xfrm>
          <a:prstGeom prst="upArrowCallout">
            <a:avLst>
              <a:gd name="adj1" fmla="val 16776"/>
              <a:gd name="adj2" fmla="val 19717"/>
              <a:gd name="adj3" fmla="val 16846"/>
              <a:gd name="adj4" fmla="val 70210"/>
            </a:avLst>
          </a:prstGeom>
          <a:ln/>
        </p:spPr>
        <p:style>
          <a:lnRef idx="0">
            <a:schemeClr val="accent4"/>
          </a:lnRef>
          <a:fillRef idx="3">
            <a:schemeClr val="accent4"/>
          </a:fillRef>
          <a:effectRef idx="3">
            <a:schemeClr val="accent4"/>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marL="0" marR="0">
              <a:spcBef>
                <a:spcPts val="0"/>
              </a:spcBef>
              <a:spcAft>
                <a:spcPts val="1000"/>
              </a:spcAft>
            </a:pPr>
            <a:r>
              <a:rPr lang="en-US" sz="1600" dirty="0">
                <a:solidFill>
                  <a:schemeClr val="tx1"/>
                </a:solidFill>
                <a:effectLst/>
                <a:latin typeface="Times New Roman"/>
                <a:ea typeface="Calibri"/>
                <a:cs typeface="Times New Roman"/>
              </a:rPr>
              <a:t>iView </a:t>
            </a:r>
            <a:r>
              <a:rPr lang="en-US" sz="1600" dirty="0">
                <a:solidFill>
                  <a:schemeClr val="tx1"/>
                </a:solidFill>
                <a:effectLst/>
                <a:latin typeface="Times New Roman"/>
                <a:ea typeface="Calibri"/>
                <a:cs typeface="Times New Roman"/>
                <a:sym typeface="Wingdings"/>
              </a:rPr>
              <a:t></a:t>
            </a:r>
            <a:r>
              <a:rPr lang="en-US" sz="1600" dirty="0">
                <a:solidFill>
                  <a:schemeClr val="tx1"/>
                </a:solidFill>
                <a:effectLst/>
                <a:latin typeface="Times New Roman"/>
                <a:ea typeface="Calibri"/>
                <a:cs typeface="Times New Roman"/>
              </a:rPr>
              <a:t>Activities of Daily Living </a:t>
            </a:r>
            <a:r>
              <a:rPr lang="en-US" sz="1600" dirty="0">
                <a:solidFill>
                  <a:schemeClr val="tx1"/>
                </a:solidFill>
                <a:effectLst/>
                <a:latin typeface="Times New Roman"/>
                <a:ea typeface="Calibri"/>
                <a:cs typeface="Times New Roman"/>
                <a:sym typeface="Wingdings"/>
              </a:rPr>
              <a:t></a:t>
            </a:r>
            <a:r>
              <a:rPr lang="en-US" sz="1600" dirty="0">
                <a:solidFill>
                  <a:schemeClr val="tx1"/>
                </a:solidFill>
                <a:effectLst/>
                <a:latin typeface="Times New Roman"/>
                <a:ea typeface="Calibri"/>
                <a:cs typeface="Times New Roman"/>
              </a:rPr>
              <a:t> Patient Activities </a:t>
            </a:r>
            <a:r>
              <a:rPr lang="en-US" sz="1600" dirty="0">
                <a:solidFill>
                  <a:schemeClr val="tx1"/>
                </a:solidFill>
                <a:effectLst/>
                <a:latin typeface="Times New Roman"/>
                <a:ea typeface="Calibri"/>
                <a:cs typeface="Times New Roman"/>
                <a:sym typeface="Wingdings"/>
              </a:rPr>
              <a:t></a:t>
            </a:r>
            <a:r>
              <a:rPr lang="en-US" sz="1600" dirty="0">
                <a:solidFill>
                  <a:schemeClr val="tx1"/>
                </a:solidFill>
                <a:effectLst/>
                <a:latin typeface="Times New Roman"/>
                <a:ea typeface="Calibri"/>
                <a:cs typeface="Times New Roman"/>
              </a:rPr>
              <a:t> EGK, Pulse Ox, BP Cuff, NIRS site rotation</a:t>
            </a:r>
          </a:p>
          <a:p>
            <a:pPr marL="0" marR="0">
              <a:spcBef>
                <a:spcPts val="0"/>
              </a:spcBef>
              <a:spcAft>
                <a:spcPts val="1000"/>
              </a:spcAft>
            </a:pPr>
            <a:r>
              <a:rPr lang="en-US" sz="1600" dirty="0">
                <a:solidFill>
                  <a:schemeClr val="tx1"/>
                </a:solidFill>
                <a:latin typeface="Times New Roman"/>
                <a:ea typeface="Calibri"/>
                <a:cs typeface="Times New Roman"/>
              </a:rPr>
              <a:t>*Also can audit by looking at sites in Vital Sign tab</a:t>
            </a:r>
            <a:endParaRPr lang="en-US" sz="1200" dirty="0">
              <a:solidFill>
                <a:schemeClr val="tx1"/>
              </a:solidFill>
              <a:effectLst/>
              <a:ea typeface="Calibri"/>
              <a:cs typeface="Times New Roman"/>
            </a:endParaRPr>
          </a:p>
        </p:txBody>
      </p:sp>
      <p:sp>
        <p:nvSpPr>
          <p:cNvPr id="5" name="Rectangle 4"/>
          <p:cNvSpPr/>
          <p:nvPr/>
        </p:nvSpPr>
        <p:spPr>
          <a:xfrm>
            <a:off x="2850298" y="1738957"/>
            <a:ext cx="6115571" cy="3234547"/>
          </a:xfrm>
          <a:prstGeom prst="rect">
            <a:avLst/>
          </a:prstGeom>
          <a:gradFill flip="none" rotWithShape="1">
            <a:gsLst>
              <a:gs pos="0">
                <a:schemeClr val="accent4">
                  <a:tint val="50000"/>
                  <a:satMod val="300000"/>
                </a:schemeClr>
              </a:gs>
              <a:gs pos="35000">
                <a:schemeClr val="accent4">
                  <a:tint val="37000"/>
                  <a:satMod val="300000"/>
                </a:schemeClr>
              </a:gs>
              <a:gs pos="100000">
                <a:schemeClr val="accent4">
                  <a:tint val="15000"/>
                  <a:satMod val="350000"/>
                </a:schemeClr>
              </a:gs>
            </a:gsLst>
            <a:path path="circle">
              <a:fillToRect l="50000" t="50000" r="50000" b="50000"/>
            </a:path>
            <a:tileRect/>
          </a:gradFill>
          <a:ln>
            <a:solidFill>
              <a:srgbClr val="7030A0"/>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algn="ctr">
              <a:spcBef>
                <a:spcPts val="0"/>
              </a:spcBef>
              <a:spcAft>
                <a:spcPts val="900"/>
              </a:spcAft>
            </a:pPr>
            <a:r>
              <a:rPr lang="en-US" sz="2000" b="1" cap="all" dirty="0">
                <a:solidFill>
                  <a:srgbClr val="000000"/>
                </a:solidFill>
                <a:effectLst/>
                <a:latin typeface="Museo 700"/>
                <a:ea typeface="Calibri"/>
                <a:cs typeface="Times New Roman"/>
              </a:rPr>
              <a:t>Documentation Expectations</a:t>
            </a:r>
            <a:endParaRPr lang="en-US" sz="800" dirty="0">
              <a:solidFill>
                <a:srgbClr val="262626"/>
              </a:solidFill>
              <a:effectLst/>
              <a:ea typeface="Calibri"/>
              <a:cs typeface="Times New Roman"/>
            </a:endParaRPr>
          </a:p>
          <a:p>
            <a:pPr marL="171450" algn="ctr"/>
            <a:r>
              <a:rPr lang="en-US" sz="1400" b="1" cap="all" dirty="0">
                <a:effectLst/>
                <a:latin typeface="Museo 700"/>
                <a:cs typeface="Times New Roman"/>
              </a:rPr>
              <a:t> </a:t>
            </a:r>
            <a:endParaRPr lang="en-US" dirty="0">
              <a:effectLst/>
            </a:endParaRPr>
          </a:p>
        </p:txBody>
      </p:sp>
      <p:grpSp>
        <p:nvGrpSpPr>
          <p:cNvPr id="9" name="Group 8"/>
          <p:cNvGrpSpPr/>
          <p:nvPr/>
        </p:nvGrpSpPr>
        <p:grpSpPr>
          <a:xfrm>
            <a:off x="3086836" y="2294194"/>
            <a:ext cx="5700904" cy="2491562"/>
            <a:chOff x="2847499" y="1507808"/>
            <a:chExt cx="5086985" cy="2127885"/>
          </a:xfrm>
        </p:grpSpPr>
        <p:pic>
          <p:nvPicPr>
            <p:cNvPr id="6" name="Picture 5"/>
            <p:cNvPicPr/>
            <p:nvPr/>
          </p:nvPicPr>
          <p:blipFill>
            <a:blip r:embed="rId2">
              <a:extLst>
                <a:ext uri="{28A0092B-C50C-407E-A947-70E740481C1C}">
                  <a14:useLocalDpi xmlns:a14="http://schemas.microsoft.com/office/drawing/2010/main"/>
                </a:ext>
              </a:extLst>
            </a:blip>
            <a:stretch>
              <a:fillRect/>
            </a:stretch>
          </p:blipFill>
          <p:spPr>
            <a:xfrm>
              <a:off x="2847499" y="1507808"/>
              <a:ext cx="5086350" cy="2124075"/>
            </a:xfrm>
            <a:prstGeom prst="rect">
              <a:avLst/>
            </a:prstGeom>
          </p:spPr>
        </p:pic>
        <p:sp>
          <p:nvSpPr>
            <p:cNvPr id="8" name="Rectangle 7"/>
            <p:cNvSpPr/>
            <p:nvPr/>
          </p:nvSpPr>
          <p:spPr>
            <a:xfrm>
              <a:off x="2885599" y="3041333"/>
              <a:ext cx="5048885" cy="594360"/>
            </a:xfrm>
            <a:prstGeom prst="rect">
              <a:avLst/>
            </a:prstGeom>
            <a:noFill/>
            <a:ln w="38100"/>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496497489"/>
      </p:ext>
    </p:extLst>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9">
            <a:extLst>
              <a:ext uri="{FF2B5EF4-FFF2-40B4-BE49-F238E27FC236}">
                <a16:creationId xmlns:a16="http://schemas.microsoft.com/office/drawing/2014/main" id="{A5456FB7-324F-4819-A980-2DFBF51D8246}"/>
              </a:ext>
            </a:extLst>
          </p:cNvPr>
          <p:cNvSpPr txBox="1">
            <a:spLocks noChangeArrowheads="1"/>
          </p:cNvSpPr>
          <p:nvPr/>
        </p:nvSpPr>
        <p:spPr bwMode="auto">
          <a:xfrm>
            <a:off x="1415143" y="503465"/>
            <a:ext cx="6640286" cy="35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lgn="ctr" defTabSz="653156" fontAlgn="base">
              <a:spcBef>
                <a:spcPct val="50000"/>
              </a:spcBef>
              <a:spcAft>
                <a:spcPct val="0"/>
              </a:spcAft>
              <a:buNone/>
            </a:pPr>
            <a:r>
              <a:rPr lang="en-US" altLang="en-US" sz="1715" b="1">
                <a:solidFill>
                  <a:prstClr val="black"/>
                </a:solidFill>
                <a:latin typeface="Arial" panose="020B0604020202020204" pitchFamily="34" charset="0"/>
              </a:rPr>
              <a:t>CUSHION those Devices to PROTECT Skin Integrity</a:t>
            </a:r>
          </a:p>
        </p:txBody>
      </p:sp>
      <p:pic>
        <p:nvPicPr>
          <p:cNvPr id="7171" name="Picture 1">
            <a:extLst>
              <a:ext uri="{FF2B5EF4-FFF2-40B4-BE49-F238E27FC236}">
                <a16:creationId xmlns:a16="http://schemas.microsoft.com/office/drawing/2014/main" id="{20B67550-921F-43D4-B7CA-28E060E93314}"/>
              </a:ext>
            </a:extLst>
          </p:cNvPr>
          <p:cNvPicPr>
            <a:picLocks noChangeAspect="1"/>
          </p:cNvPicPr>
          <p:nvPr/>
        </p:nvPicPr>
        <p:blipFill>
          <a:blip r:embed="rId3">
            <a:extLst>
              <a:ext uri="{28A0092B-C50C-407E-A947-70E740481C1C}">
                <a14:useLocalDpi xmlns:a14="http://schemas.microsoft.com/office/drawing/2010/main" val="0"/>
              </a:ext>
            </a:extLst>
          </a:blip>
          <a:srcRect l="5257" t="16667" r="5795" b="24055"/>
          <a:stretch>
            <a:fillRect/>
          </a:stretch>
        </p:blipFill>
        <p:spPr bwMode="auto">
          <a:xfrm>
            <a:off x="1306286" y="240393"/>
            <a:ext cx="1381125" cy="2630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172" name="Picture 43">
            <a:extLst>
              <a:ext uri="{FF2B5EF4-FFF2-40B4-BE49-F238E27FC236}">
                <a16:creationId xmlns:a16="http://schemas.microsoft.com/office/drawing/2014/main" id="{418D1B81-68A6-44FC-92C4-9115500D06B9}"/>
              </a:ext>
            </a:extLst>
          </p:cNvPr>
          <p:cNvPicPr>
            <a:picLocks noChangeAspect="1" noChangeArrowheads="1"/>
          </p:cNvPicPr>
          <p:nvPr/>
        </p:nvPicPr>
        <p:blipFill>
          <a:blip r:embed="rId4"/>
          <a:srcRect l="19606" r="18153"/>
          <a:stretch>
            <a:fillRect/>
          </a:stretch>
        </p:blipFill>
        <p:spPr bwMode="auto">
          <a:xfrm>
            <a:off x="6437313" y="3045733"/>
            <a:ext cx="1369786" cy="1206500"/>
          </a:xfrm>
          <a:prstGeom prst="rect">
            <a:avLst/>
          </a:prstGeom>
          <a:ln>
            <a:noFill/>
          </a:ln>
          <a:effectLst>
            <a:outerShdw blurRad="292100" dist="139700" dir="2700000" algn="tl" rotWithShape="0">
              <a:srgbClr val="333333">
                <a:alpha val="65000"/>
              </a:srgbClr>
            </a:outerShdw>
          </a:effectLst>
        </p:spPr>
      </p:pic>
      <p:pic>
        <p:nvPicPr>
          <p:cNvPr id="7176" name="Picture 64">
            <a:extLst>
              <a:ext uri="{FF2B5EF4-FFF2-40B4-BE49-F238E27FC236}">
                <a16:creationId xmlns:a16="http://schemas.microsoft.com/office/drawing/2014/main" id="{34D2478B-4011-472C-A93B-6504F202DCD0}"/>
              </a:ext>
            </a:extLst>
          </p:cNvPr>
          <p:cNvPicPr>
            <a:picLocks noChangeAspect="1" noChangeArrowheads="1"/>
          </p:cNvPicPr>
          <p:nvPr/>
        </p:nvPicPr>
        <p:blipFill>
          <a:blip r:embed="rId5"/>
          <a:srcRect t="2275" r="15549"/>
          <a:stretch>
            <a:fillRect/>
          </a:stretch>
        </p:blipFill>
        <p:spPr bwMode="auto">
          <a:xfrm>
            <a:off x="3134179" y="1504725"/>
            <a:ext cx="1393598" cy="1289276"/>
          </a:xfrm>
          <a:prstGeom prst="rect">
            <a:avLst/>
          </a:prstGeom>
          <a:ln>
            <a:noFill/>
          </a:ln>
          <a:effectLst>
            <a:outerShdw blurRad="292100" dist="139700" dir="2700000" algn="tl" rotWithShape="0">
              <a:srgbClr val="333333">
                <a:alpha val="65000"/>
              </a:srgbClr>
            </a:outerShdw>
          </a:effectLst>
        </p:spPr>
      </p:pic>
      <p:pic>
        <p:nvPicPr>
          <p:cNvPr id="7177" name="Picture 65">
            <a:extLst>
              <a:ext uri="{FF2B5EF4-FFF2-40B4-BE49-F238E27FC236}">
                <a16:creationId xmlns:a16="http://schemas.microsoft.com/office/drawing/2014/main" id="{06CBA9D1-F221-462D-BCE9-596D6865D207}"/>
              </a:ext>
            </a:extLst>
          </p:cNvPr>
          <p:cNvPicPr>
            <a:picLocks noChangeAspect="1" noChangeArrowheads="1"/>
          </p:cNvPicPr>
          <p:nvPr/>
        </p:nvPicPr>
        <p:blipFill>
          <a:blip r:embed="rId6"/>
          <a:srcRect l="7054" t="4047" b="15819"/>
          <a:stretch>
            <a:fillRect/>
          </a:stretch>
        </p:blipFill>
        <p:spPr bwMode="auto">
          <a:xfrm>
            <a:off x="4781778" y="1503589"/>
            <a:ext cx="1369786" cy="1308554"/>
          </a:xfrm>
          <a:prstGeom prst="rect">
            <a:avLst/>
          </a:prstGeom>
          <a:ln>
            <a:noFill/>
          </a:ln>
          <a:effectLst>
            <a:outerShdw blurRad="292100" dist="139700" dir="2700000" algn="tl" rotWithShape="0">
              <a:srgbClr val="333333">
                <a:alpha val="65000"/>
              </a:srgbClr>
            </a:outerShdw>
          </a:effectLst>
        </p:spPr>
      </p:pic>
      <p:pic>
        <p:nvPicPr>
          <p:cNvPr id="7182" name="Picture 71">
            <a:extLst>
              <a:ext uri="{FF2B5EF4-FFF2-40B4-BE49-F238E27FC236}">
                <a16:creationId xmlns:a16="http://schemas.microsoft.com/office/drawing/2014/main" id="{467B9C23-1DAB-49F7-8522-59C14D5E1937}"/>
              </a:ext>
            </a:extLst>
          </p:cNvPr>
          <p:cNvPicPr>
            <a:picLocks noChangeAspect="1" noChangeArrowheads="1"/>
          </p:cNvPicPr>
          <p:nvPr/>
        </p:nvPicPr>
        <p:blipFill>
          <a:blip r:embed="rId7"/>
          <a:srcRect l="23985" r="8267" b="9433"/>
          <a:stretch>
            <a:fillRect/>
          </a:stretch>
        </p:blipFill>
        <p:spPr bwMode="auto">
          <a:xfrm>
            <a:off x="6437313" y="1503590"/>
            <a:ext cx="1369786" cy="1302884"/>
          </a:xfrm>
          <a:prstGeom prst="rect">
            <a:avLst/>
          </a:prstGeom>
          <a:ln>
            <a:noFill/>
          </a:ln>
          <a:effectLst>
            <a:outerShdw blurRad="292100" dist="139700" dir="2700000" algn="tl" rotWithShape="0">
              <a:srgbClr val="333333">
                <a:alpha val="65000"/>
              </a:srgbClr>
            </a:outerShdw>
          </a:effectLst>
        </p:spPr>
      </p:pic>
      <p:pic>
        <p:nvPicPr>
          <p:cNvPr id="7183" name="Picture 72">
            <a:extLst>
              <a:ext uri="{FF2B5EF4-FFF2-40B4-BE49-F238E27FC236}">
                <a16:creationId xmlns:a16="http://schemas.microsoft.com/office/drawing/2014/main" id="{0F6860A0-8955-492C-87E5-39AD3CB6DF99}"/>
              </a:ext>
            </a:extLst>
          </p:cNvPr>
          <p:cNvPicPr>
            <a:picLocks noChangeAspect="1" noChangeArrowheads="1"/>
          </p:cNvPicPr>
          <p:nvPr/>
        </p:nvPicPr>
        <p:blipFill>
          <a:blip r:embed="rId8"/>
          <a:srcRect/>
          <a:stretch>
            <a:fillRect/>
          </a:stretch>
        </p:blipFill>
        <p:spPr bwMode="auto">
          <a:xfrm>
            <a:off x="3104697" y="3042331"/>
            <a:ext cx="1468438" cy="1114652"/>
          </a:xfrm>
          <a:prstGeom prst="rect">
            <a:avLst/>
          </a:prstGeom>
          <a:ln>
            <a:noFill/>
          </a:ln>
          <a:effectLst>
            <a:outerShdw blurRad="292100" dist="139700" dir="2700000" algn="tl" rotWithShape="0">
              <a:srgbClr val="333333">
                <a:alpha val="65000"/>
              </a:srgbClr>
            </a:outerShdw>
          </a:effectLst>
        </p:spPr>
      </p:pic>
      <p:pic>
        <p:nvPicPr>
          <p:cNvPr id="7184" name="Picture 73">
            <a:extLst>
              <a:ext uri="{FF2B5EF4-FFF2-40B4-BE49-F238E27FC236}">
                <a16:creationId xmlns:a16="http://schemas.microsoft.com/office/drawing/2014/main" id="{216EC0C8-CFF6-4199-BBD9-B296368A6C2E}"/>
              </a:ext>
            </a:extLst>
          </p:cNvPr>
          <p:cNvPicPr>
            <a:picLocks noChangeAspect="1" noChangeArrowheads="1"/>
          </p:cNvPicPr>
          <p:nvPr/>
        </p:nvPicPr>
        <p:blipFill>
          <a:blip r:embed="rId9"/>
          <a:srcRect/>
          <a:stretch>
            <a:fillRect/>
          </a:stretch>
        </p:blipFill>
        <p:spPr bwMode="auto">
          <a:xfrm>
            <a:off x="4770439" y="3027590"/>
            <a:ext cx="1394732" cy="1235982"/>
          </a:xfrm>
          <a:prstGeom prst="rect">
            <a:avLst/>
          </a:prstGeom>
          <a:ln>
            <a:noFill/>
          </a:ln>
          <a:effectLst>
            <a:outerShdw blurRad="292100" dist="139700" dir="2700000" algn="tl" rotWithShape="0">
              <a:srgbClr val="333333">
                <a:alpha val="65000"/>
              </a:srgbClr>
            </a:outerShdw>
          </a:effectLst>
        </p:spPr>
      </p:pic>
      <p:sp>
        <p:nvSpPr>
          <p:cNvPr id="7178" name="Rectangle 1">
            <a:extLst>
              <a:ext uri="{FF2B5EF4-FFF2-40B4-BE49-F238E27FC236}">
                <a16:creationId xmlns:a16="http://schemas.microsoft.com/office/drawing/2014/main" id="{E0ABA2AE-1178-4241-806D-72EF6523DDB8}"/>
              </a:ext>
            </a:extLst>
          </p:cNvPr>
          <p:cNvSpPr>
            <a:spLocks noChangeArrowheads="1"/>
          </p:cNvSpPr>
          <p:nvPr/>
        </p:nvSpPr>
        <p:spPr bwMode="auto">
          <a:xfrm>
            <a:off x="4857750" y="281215"/>
            <a:ext cx="3223760" cy="224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lgn="ctr" defTabSz="653156" fontAlgn="base">
              <a:spcBef>
                <a:spcPct val="0"/>
              </a:spcBef>
              <a:spcAft>
                <a:spcPct val="0"/>
              </a:spcAft>
              <a:buNone/>
            </a:pPr>
            <a:r>
              <a:rPr lang="en-US" altLang="en-US" sz="857" b="1">
                <a:solidFill>
                  <a:prstClr val="black"/>
                </a:solidFill>
                <a:latin typeface="Arial" panose="020B0604020202020204" pitchFamily="34" charset="0"/>
              </a:rPr>
              <a:t>Skin Team/ Wound Team Updated 2021</a:t>
            </a:r>
            <a:endParaRPr lang="en-US" altLang="en-US" sz="857">
              <a:solidFill>
                <a:prstClr val="black"/>
              </a:solidFill>
              <a:latin typeface="Arial" panose="020B0604020202020204" pitchFamily="34" charset="0"/>
            </a:endParaRPr>
          </a:p>
        </p:txBody>
      </p:sp>
      <p:sp>
        <p:nvSpPr>
          <p:cNvPr id="38" name="Rectangle 37">
            <a:extLst>
              <a:ext uri="{FF2B5EF4-FFF2-40B4-BE49-F238E27FC236}">
                <a16:creationId xmlns:a16="http://schemas.microsoft.com/office/drawing/2014/main" id="{B1894C38-4FF5-47CA-BB8B-D60274EC1AAE}"/>
              </a:ext>
            </a:extLst>
          </p:cNvPr>
          <p:cNvSpPr/>
          <p:nvPr/>
        </p:nvSpPr>
        <p:spPr>
          <a:xfrm>
            <a:off x="4735286" y="890134"/>
            <a:ext cx="1463903" cy="58964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53156" eaLnBrk="0" fontAlgn="base" hangingPunct="0">
              <a:spcBef>
                <a:spcPct val="0"/>
              </a:spcBef>
              <a:spcAft>
                <a:spcPct val="0"/>
              </a:spcAft>
              <a:defRPr/>
            </a:pPr>
            <a:r>
              <a:rPr lang="en-US" sz="750" b="1" dirty="0">
                <a:solidFill>
                  <a:prstClr val="black"/>
                </a:solidFill>
                <a:latin typeface="Century Gothic"/>
              </a:rPr>
              <a:t>Chest Tube:</a:t>
            </a:r>
          </a:p>
          <a:p>
            <a:pPr algn="ctr" defTabSz="653156" eaLnBrk="0" fontAlgn="base" hangingPunct="0">
              <a:spcBef>
                <a:spcPct val="0"/>
              </a:spcBef>
              <a:spcAft>
                <a:spcPct val="0"/>
              </a:spcAft>
              <a:defRPr/>
            </a:pPr>
            <a:r>
              <a:rPr lang="en-US" sz="643" dirty="0">
                <a:solidFill>
                  <a:prstClr val="black"/>
                </a:solidFill>
                <a:latin typeface="Century Gothic"/>
              </a:rPr>
              <a:t>Hydrocolloid (e.g. DuoDerm), Skin Barrier wipe (e.g. No-Sting Skin-Prep)</a:t>
            </a:r>
          </a:p>
        </p:txBody>
      </p:sp>
      <p:sp>
        <p:nvSpPr>
          <p:cNvPr id="39" name="Rectangle 38">
            <a:extLst>
              <a:ext uri="{FF2B5EF4-FFF2-40B4-BE49-F238E27FC236}">
                <a16:creationId xmlns:a16="http://schemas.microsoft.com/office/drawing/2014/main" id="{8F6D8E9C-6E58-4693-90AA-4D44F4BE8689}"/>
              </a:ext>
            </a:extLst>
          </p:cNvPr>
          <p:cNvSpPr/>
          <p:nvPr/>
        </p:nvSpPr>
        <p:spPr>
          <a:xfrm>
            <a:off x="6371545" y="4263571"/>
            <a:ext cx="1463902" cy="58964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53156" eaLnBrk="0" fontAlgn="base" hangingPunct="0">
              <a:spcBef>
                <a:spcPct val="0"/>
              </a:spcBef>
              <a:spcAft>
                <a:spcPct val="0"/>
              </a:spcAft>
              <a:defRPr/>
            </a:pPr>
            <a:r>
              <a:rPr lang="en-US" sz="750" b="1" dirty="0">
                <a:solidFill>
                  <a:prstClr val="black"/>
                </a:solidFill>
                <a:latin typeface="Century Gothic"/>
              </a:rPr>
              <a:t>PIV:</a:t>
            </a:r>
          </a:p>
          <a:p>
            <a:pPr algn="ctr" defTabSz="653156" eaLnBrk="0" fontAlgn="base" hangingPunct="0">
              <a:spcBef>
                <a:spcPct val="0"/>
              </a:spcBef>
              <a:spcAft>
                <a:spcPct val="0"/>
              </a:spcAft>
              <a:defRPr/>
            </a:pPr>
            <a:r>
              <a:rPr lang="en-US" sz="643" dirty="0">
                <a:solidFill>
                  <a:prstClr val="black"/>
                </a:solidFill>
                <a:latin typeface="Century Gothic"/>
              </a:rPr>
              <a:t>Skin Barrier Wipe (e.g. No Sting Skin Prep), IV Start Kit</a:t>
            </a:r>
          </a:p>
        </p:txBody>
      </p:sp>
      <p:sp>
        <p:nvSpPr>
          <p:cNvPr id="40" name="Rectangle 39">
            <a:extLst>
              <a:ext uri="{FF2B5EF4-FFF2-40B4-BE49-F238E27FC236}">
                <a16:creationId xmlns:a16="http://schemas.microsoft.com/office/drawing/2014/main" id="{8CDF833C-9A5E-4923-B429-7B37E4E75F1B}"/>
              </a:ext>
            </a:extLst>
          </p:cNvPr>
          <p:cNvSpPr/>
          <p:nvPr/>
        </p:nvSpPr>
        <p:spPr>
          <a:xfrm>
            <a:off x="4729617" y="4263571"/>
            <a:ext cx="1463902" cy="58964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53156" eaLnBrk="0" fontAlgn="base" hangingPunct="0">
              <a:spcBef>
                <a:spcPct val="0"/>
              </a:spcBef>
              <a:spcAft>
                <a:spcPct val="0"/>
              </a:spcAft>
              <a:defRPr/>
            </a:pPr>
            <a:r>
              <a:rPr lang="en-US" sz="750" b="1" dirty="0">
                <a:solidFill>
                  <a:prstClr val="black"/>
                </a:solidFill>
                <a:latin typeface="Century Gothic"/>
              </a:rPr>
              <a:t>Foley:</a:t>
            </a:r>
          </a:p>
          <a:p>
            <a:pPr algn="ctr" defTabSz="653156" eaLnBrk="0" fontAlgn="base" hangingPunct="0">
              <a:spcBef>
                <a:spcPct val="0"/>
              </a:spcBef>
              <a:spcAft>
                <a:spcPct val="0"/>
              </a:spcAft>
              <a:defRPr/>
            </a:pPr>
            <a:r>
              <a:rPr lang="en-US" sz="643" dirty="0">
                <a:solidFill>
                  <a:prstClr val="black"/>
                </a:solidFill>
                <a:latin typeface="Century Gothic"/>
              </a:rPr>
              <a:t>Skin Barrier Wipe (e.g. No Sting Skin Prep); Hydrocolloid (e.g. DuoDerm), Grip-Lok</a:t>
            </a:r>
          </a:p>
        </p:txBody>
      </p:sp>
      <p:sp>
        <p:nvSpPr>
          <p:cNvPr id="41" name="Rectangle 40">
            <a:extLst>
              <a:ext uri="{FF2B5EF4-FFF2-40B4-BE49-F238E27FC236}">
                <a16:creationId xmlns:a16="http://schemas.microsoft.com/office/drawing/2014/main" id="{9BFD3EDC-F5FC-4C47-8D9E-F4B04F3BBEDC}"/>
              </a:ext>
            </a:extLst>
          </p:cNvPr>
          <p:cNvSpPr/>
          <p:nvPr/>
        </p:nvSpPr>
        <p:spPr>
          <a:xfrm>
            <a:off x="6371545" y="882196"/>
            <a:ext cx="1463902" cy="58964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53156" eaLnBrk="0" fontAlgn="base" hangingPunct="0">
              <a:spcBef>
                <a:spcPct val="0"/>
              </a:spcBef>
              <a:spcAft>
                <a:spcPct val="0"/>
              </a:spcAft>
              <a:defRPr/>
            </a:pPr>
            <a:r>
              <a:rPr lang="en-US" sz="750" b="1" dirty="0">
                <a:solidFill>
                  <a:prstClr val="black"/>
                </a:solidFill>
                <a:latin typeface="Century Gothic"/>
              </a:rPr>
              <a:t>EEG Leads:</a:t>
            </a:r>
          </a:p>
          <a:p>
            <a:pPr algn="ctr" defTabSz="653156" eaLnBrk="0" fontAlgn="base" hangingPunct="0">
              <a:spcBef>
                <a:spcPct val="0"/>
              </a:spcBef>
              <a:spcAft>
                <a:spcPct val="0"/>
              </a:spcAft>
              <a:defRPr/>
            </a:pPr>
            <a:r>
              <a:rPr lang="en-US" sz="643" dirty="0">
                <a:solidFill>
                  <a:prstClr val="black"/>
                </a:solidFill>
                <a:latin typeface="Century Gothic"/>
              </a:rPr>
              <a:t>Skin Savers</a:t>
            </a:r>
          </a:p>
        </p:txBody>
      </p:sp>
      <p:sp>
        <p:nvSpPr>
          <p:cNvPr id="42" name="Rectangle 41">
            <a:extLst>
              <a:ext uri="{FF2B5EF4-FFF2-40B4-BE49-F238E27FC236}">
                <a16:creationId xmlns:a16="http://schemas.microsoft.com/office/drawing/2014/main" id="{629F3B34-8A1F-4950-AEC8-FA313647266F}"/>
              </a:ext>
            </a:extLst>
          </p:cNvPr>
          <p:cNvSpPr/>
          <p:nvPr/>
        </p:nvSpPr>
        <p:spPr>
          <a:xfrm>
            <a:off x="3094491" y="890134"/>
            <a:ext cx="1463902" cy="58964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53156" eaLnBrk="0" fontAlgn="base" hangingPunct="0">
              <a:spcBef>
                <a:spcPct val="0"/>
              </a:spcBef>
              <a:spcAft>
                <a:spcPct val="0"/>
              </a:spcAft>
              <a:defRPr/>
            </a:pPr>
            <a:r>
              <a:rPr lang="en-US" sz="750" b="1" dirty="0">
                <a:solidFill>
                  <a:prstClr val="black"/>
                </a:solidFill>
                <a:latin typeface="Century Gothic"/>
              </a:rPr>
              <a:t>GT/GJ:</a:t>
            </a:r>
          </a:p>
          <a:p>
            <a:pPr algn="ctr" defTabSz="653156" eaLnBrk="0" fontAlgn="base" hangingPunct="0">
              <a:spcBef>
                <a:spcPct val="0"/>
              </a:spcBef>
              <a:spcAft>
                <a:spcPct val="0"/>
              </a:spcAft>
              <a:defRPr/>
            </a:pPr>
            <a:r>
              <a:rPr lang="nn-NO" sz="643" dirty="0">
                <a:solidFill>
                  <a:prstClr val="black"/>
                </a:solidFill>
                <a:latin typeface="Century Gothic"/>
              </a:rPr>
              <a:t>Foam dressing (e.g. Mepilex Lite); Grip-Lok</a:t>
            </a:r>
            <a:endParaRPr lang="en-US" sz="643" dirty="0">
              <a:solidFill>
                <a:prstClr val="black"/>
              </a:solidFill>
              <a:latin typeface="Century Gothic"/>
            </a:endParaRPr>
          </a:p>
        </p:txBody>
      </p:sp>
      <p:sp>
        <p:nvSpPr>
          <p:cNvPr id="43" name="Rectangle 42">
            <a:extLst>
              <a:ext uri="{FF2B5EF4-FFF2-40B4-BE49-F238E27FC236}">
                <a16:creationId xmlns:a16="http://schemas.microsoft.com/office/drawing/2014/main" id="{91E74A81-30A2-4363-A9E7-EBE5AB403ADA}"/>
              </a:ext>
            </a:extLst>
          </p:cNvPr>
          <p:cNvSpPr/>
          <p:nvPr/>
        </p:nvSpPr>
        <p:spPr>
          <a:xfrm>
            <a:off x="3087688" y="4259036"/>
            <a:ext cx="1463902" cy="58964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53156" eaLnBrk="0" fontAlgn="base" hangingPunct="0">
              <a:spcBef>
                <a:spcPct val="0"/>
              </a:spcBef>
              <a:spcAft>
                <a:spcPct val="0"/>
              </a:spcAft>
              <a:defRPr/>
            </a:pPr>
            <a:r>
              <a:rPr lang="en-US" sz="750" b="1" dirty="0">
                <a:solidFill>
                  <a:prstClr val="black"/>
                </a:solidFill>
                <a:latin typeface="Century Gothic"/>
              </a:rPr>
              <a:t>Cast Edges:</a:t>
            </a:r>
          </a:p>
          <a:p>
            <a:pPr algn="ctr" defTabSz="653156" eaLnBrk="0" fontAlgn="base" hangingPunct="0">
              <a:spcBef>
                <a:spcPct val="0"/>
              </a:spcBef>
              <a:spcAft>
                <a:spcPct val="0"/>
              </a:spcAft>
              <a:defRPr/>
            </a:pPr>
            <a:r>
              <a:rPr lang="en-US" sz="643" dirty="0">
                <a:solidFill>
                  <a:prstClr val="black"/>
                </a:solidFill>
                <a:latin typeface="Century Gothic"/>
              </a:rPr>
              <a:t>Hydrocolloid (e.g. DuoDerm) or foam dressing (e.g. Mepilex, Mepilex Border, Mepilex Lite) </a:t>
            </a:r>
          </a:p>
        </p:txBody>
      </p:sp>
      <p:sp>
        <p:nvSpPr>
          <p:cNvPr id="44" name="Rectangle 43">
            <a:extLst>
              <a:ext uri="{FF2B5EF4-FFF2-40B4-BE49-F238E27FC236}">
                <a16:creationId xmlns:a16="http://schemas.microsoft.com/office/drawing/2014/main" id="{BFE35E02-AE69-4979-9526-9164772A0693}"/>
              </a:ext>
            </a:extLst>
          </p:cNvPr>
          <p:cNvSpPr/>
          <p:nvPr/>
        </p:nvSpPr>
        <p:spPr>
          <a:xfrm>
            <a:off x="1420813" y="4259036"/>
            <a:ext cx="1463902" cy="58964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53156" eaLnBrk="0" fontAlgn="base" hangingPunct="0">
              <a:spcBef>
                <a:spcPct val="0"/>
              </a:spcBef>
              <a:spcAft>
                <a:spcPct val="0"/>
              </a:spcAft>
              <a:defRPr/>
            </a:pPr>
            <a:r>
              <a:rPr lang="en-US" sz="750" b="1" dirty="0">
                <a:solidFill>
                  <a:prstClr val="black"/>
                </a:solidFill>
                <a:latin typeface="Century Gothic"/>
              </a:rPr>
              <a:t>Cervical Collar:</a:t>
            </a:r>
          </a:p>
          <a:p>
            <a:pPr algn="ctr" defTabSz="653156" eaLnBrk="0" fontAlgn="base" hangingPunct="0">
              <a:spcBef>
                <a:spcPct val="0"/>
              </a:spcBef>
              <a:spcAft>
                <a:spcPct val="0"/>
              </a:spcAft>
              <a:defRPr/>
            </a:pPr>
            <a:r>
              <a:rPr lang="en-US" sz="643" dirty="0">
                <a:solidFill>
                  <a:prstClr val="black"/>
                </a:solidFill>
                <a:latin typeface="Century Gothic"/>
              </a:rPr>
              <a:t>Foam dressing (e.g. Mepilex Boarder), optional: Elastogel</a:t>
            </a:r>
          </a:p>
        </p:txBody>
      </p:sp>
      <p:pic>
        <p:nvPicPr>
          <p:cNvPr id="53" name="Picture 10">
            <a:extLst>
              <a:ext uri="{FF2B5EF4-FFF2-40B4-BE49-F238E27FC236}">
                <a16:creationId xmlns:a16="http://schemas.microsoft.com/office/drawing/2014/main" id="{ACE0ABF4-7E41-4A90-AD5B-5C8DC989C8BF}"/>
              </a:ext>
            </a:extLst>
          </p:cNvPr>
          <p:cNvPicPr>
            <a:picLocks noChangeAspect="1" noChangeArrowheads="1"/>
          </p:cNvPicPr>
          <p:nvPr/>
        </p:nvPicPr>
        <p:blipFill>
          <a:blip r:embed="rId10"/>
          <a:srcRect t="12988" r="8554" b="20963"/>
          <a:stretch>
            <a:fillRect/>
          </a:stretch>
        </p:blipFill>
        <p:spPr bwMode="auto">
          <a:xfrm>
            <a:off x="1437821" y="3023054"/>
            <a:ext cx="1429884" cy="1229179"/>
          </a:xfrm>
          <a:prstGeom prst="rect">
            <a:avLst/>
          </a:prstGeom>
          <a:ln>
            <a:noFill/>
          </a:ln>
          <a:effectLst>
            <a:outerShdw blurRad="292100" dist="139700" dir="2700000" algn="tl" rotWithShape="0">
              <a:srgbClr val="333333">
                <a:alpha val="65000"/>
              </a:srgbClr>
            </a:outerShdw>
          </a:effectLst>
        </p:spPr>
      </p:pic>
      <p:pic>
        <p:nvPicPr>
          <p:cNvPr id="54" name="Picture 11">
            <a:extLst>
              <a:ext uri="{FF2B5EF4-FFF2-40B4-BE49-F238E27FC236}">
                <a16:creationId xmlns:a16="http://schemas.microsoft.com/office/drawing/2014/main" id="{A40E3248-A1D9-4624-BFDF-C449661A3481}"/>
              </a:ext>
            </a:extLst>
          </p:cNvPr>
          <p:cNvPicPr>
            <a:picLocks noChangeAspect="1" noChangeArrowheads="1"/>
          </p:cNvPicPr>
          <p:nvPr/>
        </p:nvPicPr>
        <p:blipFill>
          <a:blip r:embed="rId11"/>
          <a:srcRect b="26929"/>
          <a:stretch>
            <a:fillRect/>
          </a:stretch>
        </p:blipFill>
        <p:spPr bwMode="auto">
          <a:xfrm>
            <a:off x="1450296" y="1503590"/>
            <a:ext cx="1429883" cy="1290411"/>
          </a:xfrm>
          <a:prstGeom prst="rect">
            <a:avLst/>
          </a:prstGeom>
          <a:ln>
            <a:noFill/>
          </a:ln>
          <a:effectLst>
            <a:outerShdw blurRad="292100" dist="139700" dir="2700000" algn="tl" rotWithShape="0">
              <a:srgbClr val="333333">
                <a:alpha val="65000"/>
              </a:srgbClr>
            </a:outerShdw>
          </a:effectLst>
        </p:spPr>
      </p:pic>
      <p:sp>
        <p:nvSpPr>
          <p:cNvPr id="55" name="Rectangle 54">
            <a:extLst>
              <a:ext uri="{FF2B5EF4-FFF2-40B4-BE49-F238E27FC236}">
                <a16:creationId xmlns:a16="http://schemas.microsoft.com/office/drawing/2014/main" id="{7B621102-A297-41A6-A3ED-B82C3D7827C2}"/>
              </a:ext>
            </a:extLst>
          </p:cNvPr>
          <p:cNvSpPr/>
          <p:nvPr/>
        </p:nvSpPr>
        <p:spPr>
          <a:xfrm>
            <a:off x="1420813" y="882196"/>
            <a:ext cx="1463902" cy="58964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53156" eaLnBrk="0" fontAlgn="base" hangingPunct="0">
              <a:spcBef>
                <a:spcPct val="0"/>
              </a:spcBef>
              <a:spcAft>
                <a:spcPct val="0"/>
              </a:spcAft>
              <a:defRPr/>
            </a:pPr>
            <a:r>
              <a:rPr lang="en-US" sz="750" b="1" dirty="0">
                <a:solidFill>
                  <a:prstClr val="black"/>
                </a:solidFill>
                <a:latin typeface="Century Gothic"/>
              </a:rPr>
              <a:t>NG/OG/ND/NJ:</a:t>
            </a:r>
          </a:p>
          <a:p>
            <a:pPr algn="ctr" defTabSz="653156" eaLnBrk="0" fontAlgn="base" hangingPunct="0">
              <a:spcBef>
                <a:spcPct val="0"/>
              </a:spcBef>
              <a:spcAft>
                <a:spcPct val="0"/>
              </a:spcAft>
              <a:defRPr/>
            </a:pPr>
            <a:r>
              <a:rPr lang="en-US" sz="643" dirty="0">
                <a:solidFill>
                  <a:prstClr val="black"/>
                </a:solidFill>
                <a:latin typeface="Century Gothic"/>
              </a:rPr>
              <a:t>Skin Barrier Wipe (e.g. No Sting Skin Prep); Hydrocolloid (e.g. DuoDerm)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9">
            <a:extLst>
              <a:ext uri="{FF2B5EF4-FFF2-40B4-BE49-F238E27FC236}">
                <a16:creationId xmlns:a16="http://schemas.microsoft.com/office/drawing/2014/main" id="{E2550569-D9C2-4D08-90D6-C539FC50B255}"/>
              </a:ext>
            </a:extLst>
          </p:cNvPr>
          <p:cNvSpPr txBox="1">
            <a:spLocks noChangeArrowheads="1"/>
          </p:cNvSpPr>
          <p:nvPr/>
        </p:nvSpPr>
        <p:spPr bwMode="auto">
          <a:xfrm>
            <a:off x="1415143" y="503465"/>
            <a:ext cx="6640286" cy="35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lgn="ctr" defTabSz="653156" fontAlgn="base">
              <a:spcBef>
                <a:spcPct val="50000"/>
              </a:spcBef>
              <a:spcAft>
                <a:spcPct val="0"/>
              </a:spcAft>
              <a:buNone/>
            </a:pPr>
            <a:r>
              <a:rPr lang="en-US" altLang="en-US" sz="1715" b="1">
                <a:solidFill>
                  <a:prstClr val="black"/>
                </a:solidFill>
                <a:latin typeface="Arial" panose="020B0604020202020204" pitchFamily="34" charset="0"/>
              </a:rPr>
              <a:t>CUSHION those Devices to PROTECT Skin Integrity</a:t>
            </a:r>
          </a:p>
        </p:txBody>
      </p:sp>
      <p:pic>
        <p:nvPicPr>
          <p:cNvPr id="9219" name="Picture 90" descr="image002">
            <a:extLst>
              <a:ext uri="{FF2B5EF4-FFF2-40B4-BE49-F238E27FC236}">
                <a16:creationId xmlns:a16="http://schemas.microsoft.com/office/drawing/2014/main" id="{7DDFF692-E793-4AA2-839D-B27AA320A116}"/>
              </a:ext>
            </a:extLst>
          </p:cNvPr>
          <p:cNvPicPr>
            <a:picLocks noChangeAspect="1" noChangeArrowheads="1"/>
          </p:cNvPicPr>
          <p:nvPr/>
        </p:nvPicPr>
        <p:blipFill>
          <a:blip r:embed="rId3"/>
          <a:srcRect l="7236" r="11082"/>
          <a:stretch>
            <a:fillRect/>
          </a:stretch>
        </p:blipFill>
        <p:spPr bwMode="auto">
          <a:xfrm>
            <a:off x="3032125" y="1513795"/>
            <a:ext cx="1383393" cy="1212170"/>
          </a:xfrm>
          <a:prstGeom prst="rect">
            <a:avLst/>
          </a:prstGeom>
          <a:ln>
            <a:noFill/>
          </a:ln>
          <a:effectLst>
            <a:outerShdw blurRad="292100" dist="139700" dir="2700000" algn="tl" rotWithShape="0">
              <a:srgbClr val="333333">
                <a:alpha val="65000"/>
              </a:srgbClr>
            </a:outerShdw>
          </a:effectLst>
        </p:spPr>
      </p:pic>
      <p:sp>
        <p:nvSpPr>
          <p:cNvPr id="9220" name="Rectangle 1">
            <a:extLst>
              <a:ext uri="{FF2B5EF4-FFF2-40B4-BE49-F238E27FC236}">
                <a16:creationId xmlns:a16="http://schemas.microsoft.com/office/drawing/2014/main" id="{1D127F08-542C-4EEF-AA96-58CA5D82B898}"/>
              </a:ext>
            </a:extLst>
          </p:cNvPr>
          <p:cNvSpPr>
            <a:spLocks noChangeArrowheads="1"/>
          </p:cNvSpPr>
          <p:nvPr/>
        </p:nvSpPr>
        <p:spPr bwMode="auto">
          <a:xfrm>
            <a:off x="4837339" y="285751"/>
            <a:ext cx="3223760" cy="224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lgn="ctr" defTabSz="653156" fontAlgn="base">
              <a:spcBef>
                <a:spcPct val="0"/>
              </a:spcBef>
              <a:spcAft>
                <a:spcPct val="0"/>
              </a:spcAft>
              <a:buNone/>
            </a:pPr>
            <a:r>
              <a:rPr lang="en-US" altLang="en-US" sz="857" b="1">
                <a:solidFill>
                  <a:prstClr val="black"/>
                </a:solidFill>
                <a:latin typeface="Arial" panose="020B0604020202020204" pitchFamily="34" charset="0"/>
              </a:rPr>
              <a:t>Skin Team/ Wound Team Updated 2021</a:t>
            </a:r>
            <a:endParaRPr lang="en-US" altLang="en-US" sz="857">
              <a:solidFill>
                <a:prstClr val="black"/>
              </a:solidFill>
              <a:latin typeface="Arial" panose="020B0604020202020204" pitchFamily="34" charset="0"/>
            </a:endParaRPr>
          </a:p>
        </p:txBody>
      </p:sp>
      <p:pic>
        <p:nvPicPr>
          <p:cNvPr id="9221" name="Picture 47">
            <a:extLst>
              <a:ext uri="{FF2B5EF4-FFF2-40B4-BE49-F238E27FC236}">
                <a16:creationId xmlns:a16="http://schemas.microsoft.com/office/drawing/2014/main" id="{ACBE46A0-4F98-4D43-9223-8C90AC460D99}"/>
              </a:ext>
            </a:extLst>
          </p:cNvPr>
          <p:cNvPicPr>
            <a:picLocks noChangeAspect="1" noChangeArrowheads="1"/>
          </p:cNvPicPr>
          <p:nvPr/>
        </p:nvPicPr>
        <p:blipFill>
          <a:blip r:embed="rId4"/>
          <a:srcRect l="10373" t="5290" b="19241"/>
          <a:stretch>
            <a:fillRect/>
          </a:stretch>
        </p:blipFill>
        <p:spPr bwMode="auto">
          <a:xfrm>
            <a:off x="1444626" y="1512661"/>
            <a:ext cx="1302884" cy="1212170"/>
          </a:xfrm>
          <a:prstGeom prst="rect">
            <a:avLst/>
          </a:prstGeom>
          <a:ln>
            <a:noFill/>
          </a:ln>
          <a:effectLst>
            <a:outerShdw blurRad="292100" dist="139700" dir="2700000" algn="tl" rotWithShape="0">
              <a:srgbClr val="333333">
                <a:alpha val="65000"/>
              </a:srgbClr>
            </a:outerShdw>
          </a:effectLst>
        </p:spPr>
      </p:pic>
      <p:pic>
        <p:nvPicPr>
          <p:cNvPr id="9222" name="Picture 48">
            <a:extLst>
              <a:ext uri="{FF2B5EF4-FFF2-40B4-BE49-F238E27FC236}">
                <a16:creationId xmlns:a16="http://schemas.microsoft.com/office/drawing/2014/main" id="{70C3D493-FFA0-4E96-B05A-5AAA50712860}"/>
              </a:ext>
            </a:extLst>
          </p:cNvPr>
          <p:cNvPicPr>
            <a:picLocks noChangeAspect="1" noChangeArrowheads="1"/>
          </p:cNvPicPr>
          <p:nvPr/>
        </p:nvPicPr>
        <p:blipFill>
          <a:blip r:embed="rId5"/>
          <a:srcRect l="3424" t="16034" r="28580"/>
          <a:stretch>
            <a:fillRect/>
          </a:stretch>
        </p:blipFill>
        <p:spPr bwMode="auto">
          <a:xfrm>
            <a:off x="1442357" y="2926670"/>
            <a:ext cx="1333500" cy="1290411"/>
          </a:xfrm>
          <a:prstGeom prst="rect">
            <a:avLst/>
          </a:prstGeom>
          <a:ln>
            <a:noFill/>
          </a:ln>
          <a:effectLst>
            <a:outerShdw blurRad="292100" dist="139700" dir="2700000" algn="tl" rotWithShape="0">
              <a:srgbClr val="333333">
                <a:alpha val="65000"/>
              </a:srgbClr>
            </a:outerShdw>
          </a:effectLst>
        </p:spPr>
      </p:pic>
      <p:pic>
        <p:nvPicPr>
          <p:cNvPr id="9229" name="Picture 2">
            <a:extLst>
              <a:ext uri="{FF2B5EF4-FFF2-40B4-BE49-F238E27FC236}">
                <a16:creationId xmlns:a16="http://schemas.microsoft.com/office/drawing/2014/main" id="{8153105C-FA63-4A04-98A1-48A0EAA1698A}"/>
              </a:ext>
            </a:extLst>
          </p:cNvPr>
          <p:cNvPicPr>
            <a:picLocks noChangeAspect="1" noChangeArrowheads="1"/>
          </p:cNvPicPr>
          <p:nvPr/>
        </p:nvPicPr>
        <p:blipFill>
          <a:blip r:embed="rId6"/>
          <a:srcRect l="12830"/>
          <a:stretch>
            <a:fillRect/>
          </a:stretch>
        </p:blipFill>
        <p:spPr bwMode="auto">
          <a:xfrm>
            <a:off x="3032125" y="2926670"/>
            <a:ext cx="1383393" cy="1290411"/>
          </a:xfrm>
          <a:prstGeom prst="rect">
            <a:avLst/>
          </a:prstGeom>
          <a:ln>
            <a:noFill/>
          </a:ln>
          <a:effectLst>
            <a:outerShdw blurRad="292100" dist="139700" dir="2700000" algn="tl" rotWithShape="0">
              <a:srgbClr val="333333">
                <a:alpha val="65000"/>
              </a:srgbClr>
            </a:outerShdw>
          </a:effectLst>
        </p:spPr>
      </p:pic>
      <p:pic>
        <p:nvPicPr>
          <p:cNvPr id="9230" name="Picture 82" descr="June Device pics 2012 004">
            <a:extLst>
              <a:ext uri="{FF2B5EF4-FFF2-40B4-BE49-F238E27FC236}">
                <a16:creationId xmlns:a16="http://schemas.microsoft.com/office/drawing/2014/main" id="{D049AC01-F42E-4970-B890-14D0B87E4E5B}"/>
              </a:ext>
            </a:extLst>
          </p:cNvPr>
          <p:cNvPicPr>
            <a:picLocks noChangeAspect="1" noChangeArrowheads="1"/>
          </p:cNvPicPr>
          <p:nvPr/>
        </p:nvPicPr>
        <p:blipFill>
          <a:blip r:embed="rId7"/>
          <a:srcRect l="10539" t="13870" r="15692" b="1958"/>
          <a:stretch>
            <a:fillRect/>
          </a:stretch>
        </p:blipFill>
        <p:spPr bwMode="auto">
          <a:xfrm>
            <a:off x="4650243" y="1512661"/>
            <a:ext cx="1390196" cy="1213304"/>
          </a:xfrm>
          <a:prstGeom prst="rect">
            <a:avLst/>
          </a:prstGeom>
          <a:ln>
            <a:noFill/>
          </a:ln>
          <a:effectLst>
            <a:outerShdw blurRad="292100" dist="139700" dir="2700000" algn="tl" rotWithShape="0">
              <a:srgbClr val="333333">
                <a:alpha val="65000"/>
              </a:srgbClr>
            </a:outerShdw>
          </a:effectLst>
        </p:spPr>
      </p:pic>
      <p:grpSp>
        <p:nvGrpSpPr>
          <p:cNvPr id="40" name="Group 39">
            <a:extLst>
              <a:ext uri="{FF2B5EF4-FFF2-40B4-BE49-F238E27FC236}">
                <a16:creationId xmlns:a16="http://schemas.microsoft.com/office/drawing/2014/main" id="{440387CC-615B-4FB9-B018-E94BB2922B24}"/>
              </a:ext>
            </a:extLst>
          </p:cNvPr>
          <p:cNvGrpSpPr/>
          <p:nvPr/>
        </p:nvGrpSpPr>
        <p:grpSpPr>
          <a:xfrm>
            <a:off x="6448984" y="1561676"/>
            <a:ext cx="1606445" cy="3150704"/>
            <a:chOff x="5039533" y="-1886952"/>
            <a:chExt cx="2249023" cy="4410992"/>
          </a:xfrm>
          <a:noFill/>
        </p:grpSpPr>
        <p:grpSp>
          <p:nvGrpSpPr>
            <p:cNvPr id="41" name="Group 40">
              <a:extLst>
                <a:ext uri="{FF2B5EF4-FFF2-40B4-BE49-F238E27FC236}">
                  <a16:creationId xmlns:a16="http://schemas.microsoft.com/office/drawing/2014/main" id="{42FCE188-917A-41CF-9D4A-2DFD08BDF7CE}"/>
                </a:ext>
              </a:extLst>
            </p:cNvPr>
            <p:cNvGrpSpPr/>
            <p:nvPr/>
          </p:nvGrpSpPr>
          <p:grpSpPr>
            <a:xfrm>
              <a:off x="5039533" y="-1886952"/>
              <a:ext cx="1914942" cy="4410992"/>
              <a:chOff x="5118671" y="-2148834"/>
              <a:chExt cx="1915250" cy="4413084"/>
            </a:xfrm>
            <a:grpFill/>
          </p:grpSpPr>
          <p:grpSp>
            <p:nvGrpSpPr>
              <p:cNvPr id="46" name="Group 45">
                <a:extLst>
                  <a:ext uri="{FF2B5EF4-FFF2-40B4-BE49-F238E27FC236}">
                    <a16:creationId xmlns:a16="http://schemas.microsoft.com/office/drawing/2014/main" id="{42D89E22-8C82-4B49-8B9D-EC6F75B4EB09}"/>
                  </a:ext>
                </a:extLst>
              </p:cNvPr>
              <p:cNvGrpSpPr/>
              <p:nvPr/>
            </p:nvGrpSpPr>
            <p:grpSpPr>
              <a:xfrm>
                <a:off x="5118671" y="-2148834"/>
                <a:ext cx="1915250" cy="2855799"/>
                <a:chOff x="4855637" y="-1463267"/>
                <a:chExt cx="1915712" cy="2856142"/>
              </a:xfrm>
              <a:grpFill/>
            </p:grpSpPr>
            <p:grpSp>
              <p:nvGrpSpPr>
                <p:cNvPr id="76" name="Group 75">
                  <a:extLst>
                    <a:ext uri="{FF2B5EF4-FFF2-40B4-BE49-F238E27FC236}">
                      <a16:creationId xmlns:a16="http://schemas.microsoft.com/office/drawing/2014/main" id="{3814099B-914C-4603-B555-180C9E0DE332}"/>
                    </a:ext>
                  </a:extLst>
                </p:cNvPr>
                <p:cNvGrpSpPr/>
                <p:nvPr/>
              </p:nvGrpSpPr>
              <p:grpSpPr>
                <a:xfrm>
                  <a:off x="4855637" y="4775"/>
                  <a:ext cx="1915712" cy="1388100"/>
                  <a:chOff x="4819061" y="-1224179"/>
                  <a:chExt cx="1915712" cy="1388100"/>
                </a:xfrm>
                <a:grpFill/>
              </p:grpSpPr>
              <p:sp>
                <p:nvSpPr>
                  <p:cNvPr id="81" name="Text Box 46">
                    <a:extLst>
                      <a:ext uri="{FF2B5EF4-FFF2-40B4-BE49-F238E27FC236}">
                        <a16:creationId xmlns:a16="http://schemas.microsoft.com/office/drawing/2014/main" id="{E48C825F-F0AA-4909-8C76-8EFF1C383705}"/>
                      </a:ext>
                    </a:extLst>
                  </p:cNvPr>
                  <p:cNvSpPr txBox="1"/>
                  <p:nvPr/>
                </p:nvSpPr>
                <p:spPr>
                  <a:xfrm>
                    <a:off x="5973923" y="-611165"/>
                    <a:ext cx="760850" cy="261611"/>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defTabSz="653156" fontAlgn="base">
                      <a:lnSpc>
                        <a:spcPct val="115000"/>
                      </a:lnSpc>
                      <a:spcAft>
                        <a:spcPts val="714"/>
                      </a:spcAft>
                      <a:defRPr/>
                    </a:pPr>
                    <a:r>
                      <a:rPr lang="en-US" sz="1143"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&lt;</a:t>
                    </a:r>
                    <a:r>
                      <a:rPr lang="en-US" sz="1143"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2kg</a:t>
                    </a:r>
                    <a:endParaRPr lang="en-US" sz="1143" dirty="0">
                      <a:solidFill>
                        <a:prstClr val="black"/>
                      </a:solidFill>
                      <a:latin typeface="Century Gothic"/>
                      <a:ea typeface="Calibri" panose="020F0502020204030204" pitchFamily="34" charset="0"/>
                      <a:cs typeface="Times New Roman" panose="02020603050405020304" pitchFamily="18" charset="0"/>
                    </a:endParaRPr>
                  </a:p>
                </p:txBody>
              </p:sp>
              <p:pic>
                <p:nvPicPr>
                  <p:cNvPr id="80" name="Picture 79">
                    <a:extLst>
                      <a:ext uri="{FF2B5EF4-FFF2-40B4-BE49-F238E27FC236}">
                        <a16:creationId xmlns:a16="http://schemas.microsoft.com/office/drawing/2014/main" id="{A790409E-E674-4F96-94BD-A3BB6C9B1431}"/>
                      </a:ext>
                    </a:extLst>
                  </p:cNvPr>
                  <p:cNvPicPr>
                    <a:picLocks noChangeAspect="1"/>
                  </p:cNvPicPr>
                  <p:nvPr/>
                </p:nvPicPr>
                <p:blipFill rotWithShape="1">
                  <a:blip r:embed="rId8" cstate="print"/>
                  <a:srcRect l="10594" t="11582" r="29237" b="21469"/>
                  <a:stretch/>
                </p:blipFill>
                <p:spPr bwMode="auto">
                  <a:xfrm rot="5400000">
                    <a:off x="4697646" y="-1102764"/>
                    <a:ext cx="1388100" cy="1145270"/>
                  </a:xfrm>
                  <a:prstGeom prst="rect">
                    <a:avLst/>
                  </a:prstGeom>
                  <a:ln>
                    <a:noFill/>
                  </a:ln>
                  <a:effectLst>
                    <a:outerShdw blurRad="292100" dist="139700" dir="2700000" algn="tl" rotWithShape="0">
                      <a:srgbClr val="333333">
                        <a:alpha val="65000"/>
                      </a:srgbClr>
                    </a:outerShdw>
                  </a:effectLst>
                </p:spPr>
              </p:pic>
            </p:grpSp>
            <p:grpSp>
              <p:nvGrpSpPr>
                <p:cNvPr id="77" name="Group 76">
                  <a:extLst>
                    <a:ext uri="{FF2B5EF4-FFF2-40B4-BE49-F238E27FC236}">
                      <a16:creationId xmlns:a16="http://schemas.microsoft.com/office/drawing/2014/main" id="{1C016AC4-5A2A-4543-AF23-41819EF22705}"/>
                    </a:ext>
                  </a:extLst>
                </p:cNvPr>
                <p:cNvGrpSpPr/>
                <p:nvPr/>
              </p:nvGrpSpPr>
              <p:grpSpPr>
                <a:xfrm>
                  <a:off x="4860100" y="-1463267"/>
                  <a:ext cx="1886089" cy="1331136"/>
                  <a:chOff x="4860100" y="-1463267"/>
                  <a:chExt cx="1886089" cy="1331136"/>
                </a:xfrm>
                <a:grpFill/>
              </p:grpSpPr>
              <p:pic>
                <p:nvPicPr>
                  <p:cNvPr id="78" name="Picture 77">
                    <a:extLst>
                      <a:ext uri="{FF2B5EF4-FFF2-40B4-BE49-F238E27FC236}">
                        <a16:creationId xmlns:a16="http://schemas.microsoft.com/office/drawing/2014/main" id="{7F95BFCB-EC86-44E8-931C-45546707F205}"/>
                      </a:ext>
                    </a:extLst>
                  </p:cNvPr>
                  <p:cNvPicPr>
                    <a:picLocks noChangeAspect="1"/>
                  </p:cNvPicPr>
                  <p:nvPr/>
                </p:nvPicPr>
                <p:blipFill rotWithShape="1">
                  <a:blip r:embed="rId9" cstate="print"/>
                  <a:srcRect l="7578" t="9854" r="33491" b="19479"/>
                  <a:stretch/>
                </p:blipFill>
                <p:spPr bwMode="auto">
                  <a:xfrm rot="5400000">
                    <a:off x="4790443" y="-1393610"/>
                    <a:ext cx="1331136" cy="1191821"/>
                  </a:xfrm>
                  <a:prstGeom prst="rect">
                    <a:avLst/>
                  </a:prstGeom>
                  <a:ln>
                    <a:noFill/>
                  </a:ln>
                  <a:effectLst>
                    <a:outerShdw blurRad="292100" dist="139700" dir="2700000" algn="tl" rotWithShape="0">
                      <a:srgbClr val="333333">
                        <a:alpha val="65000"/>
                      </a:srgbClr>
                    </a:outerShdw>
                  </a:effectLst>
                </p:spPr>
              </p:pic>
              <p:sp>
                <p:nvSpPr>
                  <p:cNvPr id="79" name="Text Box 47">
                    <a:extLst>
                      <a:ext uri="{FF2B5EF4-FFF2-40B4-BE49-F238E27FC236}">
                        <a16:creationId xmlns:a16="http://schemas.microsoft.com/office/drawing/2014/main" id="{2E073835-CCA6-40D5-8426-81615DCB3A05}"/>
                      </a:ext>
                    </a:extLst>
                  </p:cNvPr>
                  <p:cNvSpPr txBox="1"/>
                  <p:nvPr/>
                </p:nvSpPr>
                <p:spPr>
                  <a:xfrm>
                    <a:off x="6012587" y="-867931"/>
                    <a:ext cx="733602" cy="280177"/>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defTabSz="653156" fontAlgn="base">
                      <a:lnSpc>
                        <a:spcPct val="115000"/>
                      </a:lnSpc>
                      <a:spcAft>
                        <a:spcPts val="714"/>
                      </a:spcAft>
                      <a:defRPr/>
                    </a:pPr>
                    <a:r>
                      <a:rPr lang="en-US" sz="1143"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&gt;2kg</a:t>
                    </a:r>
                    <a:endParaRPr lang="en-US" sz="1429" dirty="0">
                      <a:solidFill>
                        <a:prstClr val="black"/>
                      </a:solidFill>
                      <a:latin typeface="Century Gothic"/>
                      <a:ea typeface="Calibri" panose="020F0502020204030204" pitchFamily="34" charset="0"/>
                      <a:cs typeface="Times New Roman" panose="02020603050405020304" pitchFamily="18" charset="0"/>
                    </a:endParaRPr>
                  </a:p>
                </p:txBody>
              </p:sp>
            </p:grpSp>
          </p:grpSp>
          <p:pic>
            <p:nvPicPr>
              <p:cNvPr id="74" name="Picture 73">
                <a:extLst>
                  <a:ext uri="{FF2B5EF4-FFF2-40B4-BE49-F238E27FC236}">
                    <a16:creationId xmlns:a16="http://schemas.microsoft.com/office/drawing/2014/main" id="{55019FCE-7B7F-4D25-8B51-BBF35DC48AB3}"/>
                  </a:ext>
                </a:extLst>
              </p:cNvPr>
              <p:cNvPicPr>
                <a:picLocks noChangeAspect="1"/>
              </p:cNvPicPr>
              <p:nvPr/>
            </p:nvPicPr>
            <p:blipFill rotWithShape="1">
              <a:blip r:embed="rId10" cstate="print"/>
              <a:srcRect l="9184" t="10110" r="14074" b="19888"/>
              <a:stretch/>
            </p:blipFill>
            <p:spPr bwMode="auto">
              <a:xfrm>
                <a:off x="5118671" y="876317"/>
                <a:ext cx="1166938" cy="1387933"/>
              </a:xfrm>
              <a:prstGeom prst="rect">
                <a:avLst/>
              </a:prstGeom>
              <a:ln>
                <a:noFill/>
              </a:ln>
              <a:effectLst>
                <a:outerShdw blurRad="292100" dist="139700" dir="2700000" algn="tl" rotWithShape="0">
                  <a:srgbClr val="333333">
                    <a:alpha val="65000"/>
                  </a:srgbClr>
                </a:outerShdw>
              </a:effectLst>
            </p:spPr>
          </p:pic>
        </p:grpSp>
        <p:sp>
          <p:nvSpPr>
            <p:cNvPr id="42" name="Text Box 4138">
              <a:extLst>
                <a:ext uri="{FF2B5EF4-FFF2-40B4-BE49-F238E27FC236}">
                  <a16:creationId xmlns:a16="http://schemas.microsoft.com/office/drawing/2014/main" id="{81F13EDF-5F10-4589-A5F4-FC9CADD51ED0}"/>
                </a:ext>
              </a:extLst>
            </p:cNvPr>
            <p:cNvSpPr txBox="1"/>
            <p:nvPr/>
          </p:nvSpPr>
          <p:spPr>
            <a:xfrm>
              <a:off x="6151956" y="1578084"/>
              <a:ext cx="1136600" cy="276225"/>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defTabSz="653156" fontAlgn="base">
                <a:lnSpc>
                  <a:spcPct val="115000"/>
                </a:lnSpc>
                <a:spcAft>
                  <a:spcPts val="714"/>
                </a:spcAft>
                <a:defRPr/>
              </a:pPr>
              <a:r>
                <a:rPr lang="en-US" sz="1143"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Nasal Cannula</a:t>
              </a:r>
              <a:endParaRPr lang="en-US" sz="1143" dirty="0">
                <a:solidFill>
                  <a:prstClr val="black"/>
                </a:solidFill>
                <a:latin typeface="Century Gothic"/>
                <a:ea typeface="Calibri" panose="020F0502020204030204" pitchFamily="34" charset="0"/>
                <a:cs typeface="Times New Roman" panose="02020603050405020304" pitchFamily="18" charset="0"/>
              </a:endParaRPr>
            </a:p>
          </p:txBody>
        </p:sp>
      </p:grpSp>
      <p:pic>
        <p:nvPicPr>
          <p:cNvPr id="9232" name="Picture 82">
            <a:extLst>
              <a:ext uri="{FF2B5EF4-FFF2-40B4-BE49-F238E27FC236}">
                <a16:creationId xmlns:a16="http://schemas.microsoft.com/office/drawing/2014/main" id="{4DA017FD-92D2-4AD6-836E-91798CB5A61B}"/>
              </a:ext>
            </a:extLst>
          </p:cNvPr>
          <p:cNvPicPr>
            <a:picLocks noChangeAspect="1" noChangeArrowheads="1"/>
          </p:cNvPicPr>
          <p:nvPr/>
        </p:nvPicPr>
        <p:blipFill>
          <a:blip r:embed="rId11"/>
          <a:srcRect l="16759" t="5394" r="8247" b="9955"/>
          <a:stretch>
            <a:fillRect/>
          </a:stretch>
        </p:blipFill>
        <p:spPr bwMode="auto">
          <a:xfrm>
            <a:off x="4645707" y="2926670"/>
            <a:ext cx="1394732" cy="1288143"/>
          </a:xfrm>
          <a:prstGeom prst="rect">
            <a:avLst/>
          </a:prstGeom>
          <a:ln>
            <a:noFill/>
          </a:ln>
          <a:effectLst>
            <a:outerShdw blurRad="292100" dist="139700" dir="2700000" algn="tl" rotWithShape="0">
              <a:srgbClr val="333333">
                <a:alpha val="65000"/>
              </a:srgbClr>
            </a:outerShdw>
          </a:effectLst>
        </p:spPr>
      </p:pic>
      <p:sp>
        <p:nvSpPr>
          <p:cNvPr id="44" name="Rectangle 43">
            <a:extLst>
              <a:ext uri="{FF2B5EF4-FFF2-40B4-BE49-F238E27FC236}">
                <a16:creationId xmlns:a16="http://schemas.microsoft.com/office/drawing/2014/main" id="{5ADFD07A-844E-496E-8054-097280C2A5DD}"/>
              </a:ext>
            </a:extLst>
          </p:cNvPr>
          <p:cNvSpPr/>
          <p:nvPr/>
        </p:nvSpPr>
        <p:spPr>
          <a:xfrm>
            <a:off x="1368652" y="4246564"/>
            <a:ext cx="1463902" cy="720044"/>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53156" eaLnBrk="0" fontAlgn="base" hangingPunct="0">
              <a:spcBef>
                <a:spcPct val="0"/>
              </a:spcBef>
              <a:spcAft>
                <a:spcPct val="0"/>
              </a:spcAft>
              <a:defRPr/>
            </a:pPr>
            <a:r>
              <a:rPr lang="en-US" sz="750" b="1" dirty="0">
                <a:solidFill>
                  <a:prstClr val="black"/>
                </a:solidFill>
                <a:latin typeface="Century Gothic"/>
              </a:rPr>
              <a:t>Trach:</a:t>
            </a:r>
          </a:p>
          <a:p>
            <a:pPr algn="ctr" defTabSz="653156" eaLnBrk="0" fontAlgn="base" hangingPunct="0">
              <a:spcBef>
                <a:spcPct val="0"/>
              </a:spcBef>
              <a:spcAft>
                <a:spcPct val="0"/>
              </a:spcAft>
              <a:defRPr/>
            </a:pPr>
            <a:r>
              <a:rPr lang="en-US" sz="643" dirty="0">
                <a:solidFill>
                  <a:prstClr val="black"/>
                </a:solidFill>
                <a:latin typeface="Century Gothic"/>
              </a:rPr>
              <a:t>Skin Barrier Liquid (e.g. Cavilon AP); Foam dressing (e.g. Mepilex Lite or Mepilex) or Hydroconductive (e.g. Drawtex); optional: Hydrocolloid (e.g. DuoDerm); Mepilex Border Foam</a:t>
            </a:r>
          </a:p>
        </p:txBody>
      </p:sp>
      <p:sp>
        <p:nvSpPr>
          <p:cNvPr id="45" name="Rectangle 44">
            <a:extLst>
              <a:ext uri="{FF2B5EF4-FFF2-40B4-BE49-F238E27FC236}">
                <a16:creationId xmlns:a16="http://schemas.microsoft.com/office/drawing/2014/main" id="{48756E66-97A8-4275-A61F-F9F8623C6BFD}"/>
              </a:ext>
            </a:extLst>
          </p:cNvPr>
          <p:cNvSpPr/>
          <p:nvPr/>
        </p:nvSpPr>
        <p:spPr>
          <a:xfrm>
            <a:off x="2990170" y="4246563"/>
            <a:ext cx="1463902" cy="58964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53156" eaLnBrk="0" fontAlgn="base" hangingPunct="0">
              <a:spcBef>
                <a:spcPct val="0"/>
              </a:spcBef>
              <a:spcAft>
                <a:spcPct val="0"/>
              </a:spcAft>
              <a:defRPr/>
            </a:pPr>
            <a:r>
              <a:rPr lang="en-US" sz="750" b="1" dirty="0">
                <a:solidFill>
                  <a:prstClr val="black"/>
                </a:solidFill>
                <a:latin typeface="Century Gothic"/>
              </a:rPr>
              <a:t>ETT:</a:t>
            </a:r>
          </a:p>
          <a:p>
            <a:pPr algn="ctr" defTabSz="653156" eaLnBrk="0" fontAlgn="base" hangingPunct="0">
              <a:spcBef>
                <a:spcPct val="0"/>
              </a:spcBef>
              <a:spcAft>
                <a:spcPct val="0"/>
              </a:spcAft>
              <a:defRPr/>
            </a:pPr>
            <a:r>
              <a:rPr lang="en-US" sz="643" dirty="0">
                <a:solidFill>
                  <a:prstClr val="black"/>
                </a:solidFill>
                <a:latin typeface="Century Gothic"/>
              </a:rPr>
              <a:t>Skin Barrier Wipe (e.g. No-Sting Skin-Prep), Hydrocolloid (e.g. DuoDerm), cloth tape </a:t>
            </a:r>
          </a:p>
        </p:txBody>
      </p:sp>
      <p:sp>
        <p:nvSpPr>
          <p:cNvPr id="47" name="Rectangle 46">
            <a:extLst>
              <a:ext uri="{FF2B5EF4-FFF2-40B4-BE49-F238E27FC236}">
                <a16:creationId xmlns:a16="http://schemas.microsoft.com/office/drawing/2014/main" id="{CFB7A445-BCDF-45A4-82DB-5FF883AE43AA}"/>
              </a:ext>
            </a:extLst>
          </p:cNvPr>
          <p:cNvSpPr/>
          <p:nvPr/>
        </p:nvSpPr>
        <p:spPr>
          <a:xfrm>
            <a:off x="6228670" y="902607"/>
            <a:ext cx="1463902" cy="58964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53156" eaLnBrk="0" fontAlgn="base" hangingPunct="0">
              <a:spcBef>
                <a:spcPct val="0"/>
              </a:spcBef>
              <a:spcAft>
                <a:spcPct val="0"/>
              </a:spcAft>
              <a:defRPr/>
            </a:pPr>
            <a:r>
              <a:rPr lang="en-US" sz="750" b="1" dirty="0">
                <a:solidFill>
                  <a:prstClr val="black"/>
                </a:solidFill>
                <a:latin typeface="Century Gothic"/>
              </a:rPr>
              <a:t>NICU Nasal Septum:</a:t>
            </a:r>
          </a:p>
          <a:p>
            <a:pPr algn="ctr" defTabSz="653156" eaLnBrk="0" fontAlgn="base" hangingPunct="0">
              <a:spcBef>
                <a:spcPct val="0"/>
              </a:spcBef>
              <a:spcAft>
                <a:spcPct val="0"/>
              </a:spcAft>
              <a:defRPr/>
            </a:pPr>
            <a:r>
              <a:rPr lang="en-US" sz="643" dirty="0">
                <a:solidFill>
                  <a:prstClr val="black"/>
                </a:solidFill>
                <a:latin typeface="Century Gothic"/>
              </a:rPr>
              <a:t>Hydrocolloid (e.g. DuoDerm), Foam dressing (e.g. Mepilex)</a:t>
            </a:r>
          </a:p>
        </p:txBody>
      </p:sp>
      <p:sp>
        <p:nvSpPr>
          <p:cNvPr id="48" name="Rectangle 47">
            <a:extLst>
              <a:ext uri="{FF2B5EF4-FFF2-40B4-BE49-F238E27FC236}">
                <a16:creationId xmlns:a16="http://schemas.microsoft.com/office/drawing/2014/main" id="{371BE436-FB47-4B36-9CEE-7E6F0B786458}"/>
              </a:ext>
            </a:extLst>
          </p:cNvPr>
          <p:cNvSpPr/>
          <p:nvPr/>
        </p:nvSpPr>
        <p:spPr>
          <a:xfrm>
            <a:off x="2990170" y="902607"/>
            <a:ext cx="1463902" cy="58964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53156" eaLnBrk="0" fontAlgn="base" hangingPunct="0">
              <a:spcBef>
                <a:spcPct val="0"/>
              </a:spcBef>
              <a:spcAft>
                <a:spcPct val="0"/>
              </a:spcAft>
              <a:defRPr/>
            </a:pPr>
            <a:r>
              <a:rPr lang="en-US" sz="750" b="1" dirty="0">
                <a:solidFill>
                  <a:prstClr val="black"/>
                </a:solidFill>
                <a:latin typeface="Century Gothic"/>
              </a:rPr>
              <a:t>BiPAP, CPAP, SiPAP:</a:t>
            </a:r>
          </a:p>
          <a:p>
            <a:pPr algn="ctr" defTabSz="653156" eaLnBrk="0" fontAlgn="base" hangingPunct="0">
              <a:spcBef>
                <a:spcPct val="0"/>
              </a:spcBef>
              <a:spcAft>
                <a:spcPct val="0"/>
              </a:spcAft>
              <a:defRPr/>
            </a:pPr>
            <a:r>
              <a:rPr lang="en-US" sz="643" dirty="0">
                <a:solidFill>
                  <a:prstClr val="black"/>
                </a:solidFill>
                <a:latin typeface="Century Gothic"/>
              </a:rPr>
              <a:t>Skin Barrier Wipe (e.g. No-Sting Skin-Prep), Foam dressing (e.g. Mepilex Lite, Mepilex)</a:t>
            </a:r>
          </a:p>
        </p:txBody>
      </p:sp>
      <p:sp>
        <p:nvSpPr>
          <p:cNvPr id="49" name="Rectangle 48">
            <a:extLst>
              <a:ext uri="{FF2B5EF4-FFF2-40B4-BE49-F238E27FC236}">
                <a16:creationId xmlns:a16="http://schemas.microsoft.com/office/drawing/2014/main" id="{1A3D2A85-998A-4219-86CA-8415E7205F8C}"/>
              </a:ext>
            </a:extLst>
          </p:cNvPr>
          <p:cNvSpPr/>
          <p:nvPr/>
        </p:nvSpPr>
        <p:spPr>
          <a:xfrm>
            <a:off x="1364117" y="902607"/>
            <a:ext cx="1463902" cy="58964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53156" eaLnBrk="0" fontAlgn="base" hangingPunct="0">
              <a:spcBef>
                <a:spcPct val="0"/>
              </a:spcBef>
              <a:spcAft>
                <a:spcPct val="0"/>
              </a:spcAft>
              <a:defRPr/>
            </a:pPr>
            <a:r>
              <a:rPr lang="en-US" sz="750" b="1" dirty="0">
                <a:solidFill>
                  <a:prstClr val="black"/>
                </a:solidFill>
                <a:latin typeface="Century Gothic"/>
              </a:rPr>
              <a:t>Nasal Cannulas, HFNC:</a:t>
            </a:r>
          </a:p>
          <a:p>
            <a:pPr algn="ctr" defTabSz="653156" eaLnBrk="0" fontAlgn="base" hangingPunct="0">
              <a:spcBef>
                <a:spcPct val="0"/>
              </a:spcBef>
              <a:spcAft>
                <a:spcPct val="0"/>
              </a:spcAft>
              <a:defRPr/>
            </a:pPr>
            <a:r>
              <a:rPr lang="en-US" sz="643" dirty="0">
                <a:solidFill>
                  <a:prstClr val="black"/>
                </a:solidFill>
                <a:latin typeface="Century Gothic"/>
              </a:rPr>
              <a:t>Skin Barrier Wipe (e.g. No-Sting Ski- Prep), Hydrocolloid (e.g. DuoDerm), cloth tape (e.g. Hypafix)</a:t>
            </a:r>
          </a:p>
        </p:txBody>
      </p:sp>
      <p:sp>
        <p:nvSpPr>
          <p:cNvPr id="51" name="Rectangle 50">
            <a:extLst>
              <a:ext uri="{FF2B5EF4-FFF2-40B4-BE49-F238E27FC236}">
                <a16:creationId xmlns:a16="http://schemas.microsoft.com/office/drawing/2014/main" id="{21C7CD22-C615-48FB-8F28-C05D91B0D2A3}"/>
              </a:ext>
            </a:extLst>
          </p:cNvPr>
          <p:cNvSpPr/>
          <p:nvPr/>
        </p:nvSpPr>
        <p:spPr>
          <a:xfrm>
            <a:off x="4602617" y="902607"/>
            <a:ext cx="1463902" cy="58964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53156" eaLnBrk="0" fontAlgn="base" hangingPunct="0">
              <a:spcBef>
                <a:spcPct val="0"/>
              </a:spcBef>
              <a:spcAft>
                <a:spcPct val="0"/>
              </a:spcAft>
              <a:defRPr/>
            </a:pPr>
            <a:r>
              <a:rPr lang="en-US" sz="750" b="1" dirty="0">
                <a:solidFill>
                  <a:prstClr val="black"/>
                </a:solidFill>
                <a:latin typeface="Century Gothic"/>
              </a:rPr>
              <a:t>Pulse Ox:</a:t>
            </a:r>
          </a:p>
          <a:p>
            <a:pPr algn="ctr" defTabSz="653156" eaLnBrk="0" fontAlgn="base" hangingPunct="0">
              <a:spcBef>
                <a:spcPct val="0"/>
              </a:spcBef>
              <a:spcAft>
                <a:spcPct val="0"/>
              </a:spcAft>
              <a:defRPr/>
            </a:pPr>
            <a:r>
              <a:rPr lang="en-US" sz="643" dirty="0">
                <a:solidFill>
                  <a:prstClr val="black"/>
                </a:solidFill>
                <a:latin typeface="Century Gothic"/>
              </a:rPr>
              <a:t>Contact Layer (e.g. Mepitel One)</a:t>
            </a:r>
          </a:p>
        </p:txBody>
      </p:sp>
      <p:sp>
        <p:nvSpPr>
          <p:cNvPr id="52" name="Rectangle 51">
            <a:extLst>
              <a:ext uri="{FF2B5EF4-FFF2-40B4-BE49-F238E27FC236}">
                <a16:creationId xmlns:a16="http://schemas.microsoft.com/office/drawing/2014/main" id="{194FFAC5-2245-4BC6-8CEB-CE4A5EB2CE7F}"/>
              </a:ext>
            </a:extLst>
          </p:cNvPr>
          <p:cNvSpPr/>
          <p:nvPr/>
        </p:nvSpPr>
        <p:spPr>
          <a:xfrm>
            <a:off x="4611688" y="4246563"/>
            <a:ext cx="1463902" cy="58964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53156" eaLnBrk="0" fontAlgn="base" hangingPunct="0">
              <a:spcBef>
                <a:spcPct val="0"/>
              </a:spcBef>
              <a:spcAft>
                <a:spcPct val="0"/>
              </a:spcAft>
              <a:defRPr/>
            </a:pPr>
            <a:r>
              <a:rPr lang="en-US" sz="750" b="1" dirty="0">
                <a:solidFill>
                  <a:prstClr val="black"/>
                </a:solidFill>
                <a:latin typeface="Century Gothic"/>
              </a:rPr>
              <a:t>NIRS:</a:t>
            </a:r>
          </a:p>
          <a:p>
            <a:pPr algn="ctr" defTabSz="653156" eaLnBrk="0" fontAlgn="base" hangingPunct="0">
              <a:spcBef>
                <a:spcPct val="0"/>
              </a:spcBef>
              <a:spcAft>
                <a:spcPct val="0"/>
              </a:spcAft>
              <a:defRPr/>
            </a:pPr>
            <a:r>
              <a:rPr lang="en-US" sz="643" dirty="0">
                <a:solidFill>
                  <a:prstClr val="black"/>
                </a:solidFill>
                <a:latin typeface="Century Gothic"/>
              </a:rPr>
              <a:t>Contact Layer (e.g. Mepitel One)</a:t>
            </a:r>
          </a:p>
        </p:txBody>
      </p:sp>
      <p:pic>
        <p:nvPicPr>
          <p:cNvPr id="9234" name="Picture 1">
            <a:extLst>
              <a:ext uri="{FF2B5EF4-FFF2-40B4-BE49-F238E27FC236}">
                <a16:creationId xmlns:a16="http://schemas.microsoft.com/office/drawing/2014/main" id="{96405A5B-4F1D-43B5-8515-9ED518B20313}"/>
              </a:ext>
            </a:extLst>
          </p:cNvPr>
          <p:cNvPicPr>
            <a:picLocks noChangeAspect="1"/>
          </p:cNvPicPr>
          <p:nvPr/>
        </p:nvPicPr>
        <p:blipFill>
          <a:blip r:embed="rId12">
            <a:extLst>
              <a:ext uri="{28A0092B-C50C-407E-A947-70E740481C1C}">
                <a14:useLocalDpi xmlns:a14="http://schemas.microsoft.com/office/drawing/2010/main" val="0"/>
              </a:ext>
            </a:extLst>
          </a:blip>
          <a:srcRect l="5257" t="16667" r="5795" b="24055"/>
          <a:stretch>
            <a:fillRect/>
          </a:stretch>
        </p:blipFill>
        <p:spPr bwMode="auto">
          <a:xfrm>
            <a:off x="1306285" y="236992"/>
            <a:ext cx="1401536" cy="2664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9" name="Picture 48">
            <a:extLst>
              <a:ext uri="{FF2B5EF4-FFF2-40B4-BE49-F238E27FC236}">
                <a16:creationId xmlns:a16="http://schemas.microsoft.com/office/drawing/2014/main" id="{AFE8F560-6394-4190-ACF8-14A6E02B588B}"/>
              </a:ext>
            </a:extLst>
          </p:cNvPr>
          <p:cNvPicPr>
            <a:picLocks noChangeAspect="1" noChangeArrowheads="1"/>
          </p:cNvPicPr>
          <p:nvPr/>
        </p:nvPicPr>
        <p:blipFill rotWithShape="1">
          <a:blip r:embed="rId5">
            <a:alphaModFix amt="70000"/>
          </a:blip>
          <a:srcRect l="25693" t="87592" r="61962" b="6466"/>
          <a:stretch/>
        </p:blipFill>
        <p:spPr bwMode="auto">
          <a:xfrm rot="20673442">
            <a:off x="1895929" y="3946071"/>
            <a:ext cx="250598" cy="91849"/>
          </a:xfrm>
          <a:prstGeom prst="rect">
            <a:avLst/>
          </a:prstGeom>
          <a:ln>
            <a:noFill/>
          </a:ln>
          <a:effectLst>
            <a:outerShdw blurRad="292100" dist="139700" dir="2700000" algn="tl" rotWithShape="0">
              <a:srgbClr val="333333">
                <a:alpha val="65000"/>
              </a:srgbClr>
            </a:outerShdw>
          </a:effectLst>
        </p:spPr>
      </p:pic>
      <p:pic>
        <p:nvPicPr>
          <p:cNvPr id="30" name="Picture 48">
            <a:extLst>
              <a:ext uri="{FF2B5EF4-FFF2-40B4-BE49-F238E27FC236}">
                <a16:creationId xmlns:a16="http://schemas.microsoft.com/office/drawing/2014/main" id="{2DECFC48-A453-4DC9-833B-30353210A2F2}"/>
              </a:ext>
            </a:extLst>
          </p:cNvPr>
          <p:cNvPicPr>
            <a:picLocks noChangeAspect="1" noChangeArrowheads="1"/>
          </p:cNvPicPr>
          <p:nvPr/>
        </p:nvPicPr>
        <p:blipFill rotWithShape="1">
          <a:blip r:embed="rId5">
            <a:alphaModFix amt="70000"/>
          </a:blip>
          <a:srcRect l="55653" t="87592" r="28580" b="6236"/>
          <a:stretch/>
        </p:blipFill>
        <p:spPr bwMode="auto">
          <a:xfrm rot="19803501">
            <a:off x="2385786" y="3738563"/>
            <a:ext cx="336777" cy="140607"/>
          </a:xfrm>
          <a:prstGeom prst="rect">
            <a:avLst/>
          </a:prstGeom>
          <a:ln>
            <a:noFill/>
          </a:ln>
          <a:effectLst>
            <a:outerShdw blurRad="292100" dist="139700" dir="2700000" algn="tl" rotWithShape="0">
              <a:srgbClr val="333333">
                <a:alpha val="65000"/>
              </a:srgbClr>
            </a:outerShdw>
          </a:effectLst>
        </p:spPr>
      </p:pic>
      <p:pic>
        <p:nvPicPr>
          <p:cNvPr id="31" name="Picture 48">
            <a:extLst>
              <a:ext uri="{FF2B5EF4-FFF2-40B4-BE49-F238E27FC236}">
                <a16:creationId xmlns:a16="http://schemas.microsoft.com/office/drawing/2014/main" id="{2759A6E4-C4A7-4BD2-ADBE-D9FB1D42AC07}"/>
              </a:ext>
            </a:extLst>
          </p:cNvPr>
          <p:cNvPicPr>
            <a:picLocks noChangeAspect="1" noChangeArrowheads="1"/>
          </p:cNvPicPr>
          <p:nvPr/>
        </p:nvPicPr>
        <p:blipFill rotWithShape="1">
          <a:blip r:embed="rId5">
            <a:alphaModFix amt="70000"/>
          </a:blip>
          <a:srcRect l="25693" t="87592" r="61962" b="6466"/>
          <a:stretch/>
        </p:blipFill>
        <p:spPr bwMode="auto">
          <a:xfrm rot="15093021" flipV="1">
            <a:off x="2504848" y="3568474"/>
            <a:ext cx="210911" cy="317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4912" y="121174"/>
            <a:ext cx="6734175" cy="967105"/>
          </a:xfrm>
          <a:prstGeom prst="rect">
            <a:avLst/>
          </a:prstGeom>
          <a:ln w="28575">
            <a:solidFill>
              <a:schemeClr val="accent4">
                <a:lumMod val="50000"/>
              </a:schemeClr>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000" cap="small" dirty="0">
                <a:effectLst/>
                <a:latin typeface="Corbel"/>
              </a:rPr>
              <a:t>Pressure Injury Prevention Bundle Element –</a:t>
            </a:r>
            <a:endParaRPr lang="en-US" dirty="0">
              <a:effectLst/>
            </a:endParaRPr>
          </a:p>
          <a:p>
            <a:pPr algn="ctr"/>
            <a:r>
              <a:rPr lang="en-US" sz="3600" cap="all" dirty="0">
                <a:effectLst/>
                <a:latin typeface="Museo 700"/>
              </a:rPr>
              <a:t>Skin Assessment</a:t>
            </a:r>
            <a:endParaRPr lang="en-US" dirty="0">
              <a:effectLst/>
            </a:endParaRPr>
          </a:p>
        </p:txBody>
      </p:sp>
      <p:sp>
        <p:nvSpPr>
          <p:cNvPr id="3" name="Text Box 8"/>
          <p:cNvSpPr txBox="1"/>
          <p:nvPr/>
        </p:nvSpPr>
        <p:spPr>
          <a:xfrm>
            <a:off x="201881" y="1809188"/>
            <a:ext cx="4212019" cy="1860287"/>
          </a:xfrm>
          <a:prstGeom prst="rect">
            <a:avLst/>
          </a:prstGeom>
          <a:ln w="57150">
            <a:solidFill>
              <a:schemeClr val="accent4">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109855" algn="ctr"/>
            <a:r>
              <a:rPr lang="en-US" sz="2400" b="1" cap="small" dirty="0">
                <a:solidFill>
                  <a:srgbClr val="222222"/>
                </a:solidFill>
                <a:effectLst/>
                <a:latin typeface="Corbel"/>
                <a:cs typeface="Helvetica"/>
              </a:rPr>
              <a:t>Care Description of Element</a:t>
            </a:r>
            <a:endParaRPr lang="en-US" sz="2000" dirty="0">
              <a:effectLst/>
            </a:endParaRPr>
          </a:p>
          <a:p>
            <a:pPr marL="0" marR="0">
              <a:spcBef>
                <a:spcPts val="0"/>
              </a:spcBef>
              <a:spcAft>
                <a:spcPts val="0"/>
              </a:spcAft>
            </a:pPr>
            <a:r>
              <a:rPr lang="en-US" sz="800" dirty="0">
                <a:effectLst/>
                <a:latin typeface="Arial Narrow"/>
                <a:ea typeface="Calibri"/>
                <a:cs typeface="Times New Roman"/>
              </a:rPr>
              <a:t> </a:t>
            </a:r>
            <a:endParaRPr lang="en-US" sz="1200" dirty="0">
              <a:effectLst/>
              <a:ea typeface="Calibri"/>
              <a:cs typeface="Times New Roman"/>
            </a:endParaRPr>
          </a:p>
          <a:p>
            <a:pPr marL="342900" marR="0" lvl="0" indent="-342900">
              <a:spcBef>
                <a:spcPts val="0"/>
              </a:spcBef>
              <a:spcAft>
                <a:spcPts val="0"/>
              </a:spcAft>
              <a:buFont typeface="Symbol"/>
              <a:buChar char=""/>
            </a:pPr>
            <a:r>
              <a:rPr lang="en-US" dirty="0">
                <a:solidFill>
                  <a:srgbClr val="000000"/>
                </a:solidFill>
                <a:latin typeface="Corbel"/>
                <a:ea typeface="Calibri"/>
                <a:cs typeface="Times New Roman"/>
              </a:rPr>
              <a:t>Skin is assessed (head-to-toe)</a:t>
            </a:r>
          </a:p>
          <a:p>
            <a:pPr marL="800100" lvl="1" indent="-342900">
              <a:buFont typeface="Symbol"/>
              <a:buChar char=""/>
            </a:pPr>
            <a:r>
              <a:rPr lang="en-US" sz="1600" dirty="0">
                <a:solidFill>
                  <a:srgbClr val="000000"/>
                </a:solidFill>
                <a:effectLst/>
                <a:latin typeface="Corbel"/>
                <a:ea typeface="Calibri"/>
                <a:cs typeface="Times New Roman"/>
              </a:rPr>
              <a:t>On admission</a:t>
            </a:r>
          </a:p>
          <a:p>
            <a:pPr marL="800100" lvl="1" indent="-342900">
              <a:buFont typeface="Symbol"/>
              <a:buChar char=""/>
            </a:pPr>
            <a:r>
              <a:rPr lang="en-US" sz="1600" dirty="0">
                <a:solidFill>
                  <a:srgbClr val="000000"/>
                </a:solidFill>
                <a:latin typeface="Corbel"/>
                <a:ea typeface="Calibri"/>
                <a:cs typeface="Times New Roman"/>
              </a:rPr>
              <a:t>Each shift</a:t>
            </a:r>
          </a:p>
          <a:p>
            <a:pPr marL="800100" lvl="1" indent="-342900">
              <a:buFont typeface="Symbol"/>
              <a:buChar char=""/>
            </a:pPr>
            <a:r>
              <a:rPr lang="en-US" sz="1600" dirty="0">
                <a:solidFill>
                  <a:srgbClr val="000000"/>
                </a:solidFill>
                <a:effectLst/>
                <a:latin typeface="Corbel"/>
                <a:ea typeface="Calibri"/>
                <a:cs typeface="Times New Roman"/>
              </a:rPr>
              <a:t>Transfer of care</a:t>
            </a:r>
            <a:endParaRPr lang="en-US" sz="1600" dirty="0">
              <a:effectLst/>
              <a:ea typeface="Calibri"/>
              <a:cs typeface="Times New Roman"/>
            </a:endParaRP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66792" y="1477751"/>
            <a:ext cx="3642817" cy="273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862174"/>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4912" y="121174"/>
            <a:ext cx="6734175" cy="967105"/>
          </a:xfrm>
          <a:prstGeom prst="rect">
            <a:avLst/>
          </a:prstGeom>
          <a:ln w="28575">
            <a:solidFill>
              <a:schemeClr val="accent4">
                <a:lumMod val="50000"/>
              </a:schemeClr>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000" cap="small" dirty="0">
                <a:effectLst/>
                <a:latin typeface="Corbel"/>
              </a:rPr>
              <a:t>Pressure Injury Prevention Bundle Element –</a:t>
            </a:r>
            <a:endParaRPr lang="en-US" dirty="0">
              <a:effectLst/>
            </a:endParaRPr>
          </a:p>
          <a:p>
            <a:pPr algn="ctr"/>
            <a:r>
              <a:rPr lang="en-US" sz="3600" cap="all" dirty="0">
                <a:effectLst/>
                <a:latin typeface="Museo 700"/>
              </a:rPr>
              <a:t>Skin Assessment</a:t>
            </a:r>
            <a:endParaRPr lang="en-US" dirty="0">
              <a:effectLst/>
            </a:endParaRPr>
          </a:p>
        </p:txBody>
      </p:sp>
      <p:sp>
        <p:nvSpPr>
          <p:cNvPr id="4" name="Rectangle 3"/>
          <p:cNvSpPr/>
          <p:nvPr/>
        </p:nvSpPr>
        <p:spPr>
          <a:xfrm>
            <a:off x="3004457" y="1882958"/>
            <a:ext cx="5929203" cy="3152180"/>
          </a:xfrm>
          <a:prstGeom prst="rect">
            <a:avLst/>
          </a:prstGeom>
          <a:gradFill flip="none" rotWithShape="1">
            <a:gsLst>
              <a:gs pos="0">
                <a:schemeClr val="accent4">
                  <a:tint val="50000"/>
                  <a:satMod val="300000"/>
                </a:schemeClr>
              </a:gs>
              <a:gs pos="35000">
                <a:schemeClr val="accent4">
                  <a:tint val="37000"/>
                  <a:satMod val="300000"/>
                </a:schemeClr>
              </a:gs>
              <a:gs pos="100000">
                <a:schemeClr val="accent4">
                  <a:tint val="15000"/>
                  <a:satMod val="350000"/>
                </a:schemeClr>
              </a:gs>
            </a:gsLst>
            <a:path path="circle">
              <a:fillToRect l="50000" t="50000" r="50000" b="50000"/>
            </a:path>
            <a:tileRect/>
          </a:gradFill>
          <a:ln>
            <a:solidFill>
              <a:srgbClr val="7030A0"/>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algn="ctr">
              <a:spcBef>
                <a:spcPts val="0"/>
              </a:spcBef>
              <a:spcAft>
                <a:spcPts val="900"/>
              </a:spcAft>
            </a:pPr>
            <a:r>
              <a:rPr lang="en-US" sz="2000" b="1" cap="all" dirty="0">
                <a:solidFill>
                  <a:srgbClr val="000000"/>
                </a:solidFill>
                <a:effectLst/>
                <a:latin typeface="Museo 700"/>
                <a:ea typeface="Calibri"/>
                <a:cs typeface="Times New Roman"/>
              </a:rPr>
              <a:t>Documentation Expectations</a:t>
            </a:r>
            <a:endParaRPr lang="en-US" sz="800" dirty="0">
              <a:solidFill>
                <a:srgbClr val="262626"/>
              </a:solidFill>
              <a:effectLst/>
              <a:ea typeface="Calibri"/>
              <a:cs typeface="Times New Roman"/>
            </a:endParaRPr>
          </a:p>
          <a:p>
            <a:pPr marL="171450" algn="ctr"/>
            <a:r>
              <a:rPr lang="en-US" sz="1400" b="1" cap="all" dirty="0">
                <a:effectLst/>
                <a:latin typeface="Museo 700"/>
                <a:cs typeface="Times New Roman"/>
              </a:rPr>
              <a:t> </a:t>
            </a:r>
            <a:endParaRPr lang="en-US" dirty="0">
              <a:effectLst/>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08862" y="2245671"/>
            <a:ext cx="5368435" cy="2480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1"/>
          <p:cNvSpPr txBox="1"/>
          <p:nvPr/>
        </p:nvSpPr>
        <p:spPr>
          <a:xfrm rot="5400000">
            <a:off x="470101" y="1668695"/>
            <a:ext cx="2029531" cy="2732228"/>
          </a:xfrm>
          <a:prstGeom prst="upArrowCallout">
            <a:avLst>
              <a:gd name="adj1" fmla="val 16776"/>
              <a:gd name="adj2" fmla="val 19717"/>
              <a:gd name="adj3" fmla="val 16846"/>
              <a:gd name="adj4" fmla="val 70210"/>
            </a:avLst>
          </a:prstGeom>
          <a:ln/>
        </p:spPr>
        <p:style>
          <a:lnRef idx="0">
            <a:schemeClr val="accent4"/>
          </a:lnRef>
          <a:fillRef idx="3">
            <a:schemeClr val="accent4"/>
          </a:fillRef>
          <a:effectRef idx="3">
            <a:schemeClr val="accent4"/>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marL="0" marR="0">
              <a:spcBef>
                <a:spcPts val="0"/>
              </a:spcBef>
              <a:spcAft>
                <a:spcPts val="1000"/>
              </a:spcAft>
            </a:pPr>
            <a:r>
              <a:rPr lang="en-US" sz="2000" dirty="0">
                <a:solidFill>
                  <a:schemeClr val="tx1"/>
                </a:solidFill>
                <a:effectLst/>
                <a:latin typeface="Times New Roman"/>
                <a:ea typeface="Calibri"/>
                <a:cs typeface="Times New Roman"/>
              </a:rPr>
              <a:t>iView </a:t>
            </a:r>
            <a:r>
              <a:rPr lang="en-US" sz="2000" dirty="0">
                <a:solidFill>
                  <a:schemeClr val="tx1"/>
                </a:solidFill>
                <a:effectLst/>
                <a:latin typeface="Times New Roman"/>
                <a:ea typeface="Calibri"/>
                <a:cs typeface="Times New Roman"/>
                <a:sym typeface="Wingdings"/>
              </a:rPr>
              <a:t></a:t>
            </a:r>
            <a:r>
              <a:rPr lang="en-US" sz="2000" dirty="0">
                <a:solidFill>
                  <a:schemeClr val="tx1"/>
                </a:solidFill>
                <a:effectLst/>
                <a:latin typeface="Times New Roman"/>
                <a:ea typeface="Calibri"/>
                <a:cs typeface="Times New Roman"/>
              </a:rPr>
              <a:t>CC/AC ongoing assessment </a:t>
            </a:r>
            <a:r>
              <a:rPr lang="en-US" sz="2000" dirty="0">
                <a:solidFill>
                  <a:schemeClr val="tx1"/>
                </a:solidFill>
                <a:effectLst/>
                <a:latin typeface="Times New Roman"/>
                <a:ea typeface="Calibri"/>
                <a:cs typeface="Times New Roman"/>
                <a:sym typeface="Wingdings"/>
              </a:rPr>
              <a:t></a:t>
            </a:r>
            <a:r>
              <a:rPr lang="en-US" sz="2000" dirty="0">
                <a:solidFill>
                  <a:schemeClr val="tx1"/>
                </a:solidFill>
                <a:effectLst/>
                <a:latin typeface="Times New Roman"/>
                <a:ea typeface="Calibri"/>
                <a:cs typeface="Times New Roman"/>
              </a:rPr>
              <a:t> </a:t>
            </a:r>
            <a:r>
              <a:rPr lang="en-US" sz="2000" dirty="0">
                <a:solidFill>
                  <a:schemeClr val="tx1"/>
                </a:solidFill>
                <a:latin typeface="Times New Roman"/>
                <a:ea typeface="Calibri"/>
                <a:cs typeface="Times New Roman"/>
              </a:rPr>
              <a:t>Integumentary</a:t>
            </a:r>
            <a:endParaRPr lang="en-US" sz="1600" dirty="0">
              <a:solidFill>
                <a:schemeClr val="tx1"/>
              </a:solidFill>
              <a:effectLst/>
              <a:ea typeface="Calibri"/>
              <a:cs typeface="Times New Roman"/>
            </a:endParaRPr>
          </a:p>
        </p:txBody>
      </p:sp>
      <p:sp>
        <p:nvSpPr>
          <p:cNvPr id="7" name="Rectangle 6"/>
          <p:cNvSpPr/>
          <p:nvPr/>
        </p:nvSpPr>
        <p:spPr>
          <a:xfrm>
            <a:off x="6939608" y="2922802"/>
            <a:ext cx="854613" cy="1763939"/>
          </a:xfrm>
          <a:prstGeom prst="rect">
            <a:avLst/>
          </a:prstGeom>
          <a:noFill/>
          <a:ln w="38100"/>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03035000"/>
      </p:ext>
    </p:extLst>
  </p:cSld>
  <p:clrMapOvr>
    <a:masterClrMapping/>
  </p:clrMapOvr>
  <p:transition spd="slow">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4912" y="121174"/>
            <a:ext cx="6734175" cy="967105"/>
          </a:xfrm>
          <a:prstGeom prst="rect">
            <a:avLst/>
          </a:prstGeom>
          <a:ln w="28575">
            <a:solidFill>
              <a:schemeClr val="accent4">
                <a:lumMod val="50000"/>
              </a:schemeClr>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000" cap="small" dirty="0">
                <a:effectLst/>
                <a:latin typeface="Corbel"/>
              </a:rPr>
              <a:t>Pressure Injury Prevention Bundle Element –</a:t>
            </a:r>
            <a:endParaRPr lang="en-US" dirty="0">
              <a:effectLst/>
            </a:endParaRPr>
          </a:p>
          <a:p>
            <a:pPr algn="ctr"/>
            <a:r>
              <a:rPr lang="en-US" sz="3600" cap="all" dirty="0">
                <a:effectLst/>
                <a:latin typeface="Museo 700"/>
              </a:rPr>
              <a:t>Appropriate bed surface</a:t>
            </a:r>
            <a:endParaRPr lang="en-US" dirty="0">
              <a:effectLst/>
            </a:endParaRPr>
          </a:p>
        </p:txBody>
      </p:sp>
      <p:sp>
        <p:nvSpPr>
          <p:cNvPr id="3" name="Text Box 8"/>
          <p:cNvSpPr txBox="1"/>
          <p:nvPr/>
        </p:nvSpPr>
        <p:spPr>
          <a:xfrm>
            <a:off x="190005" y="1442131"/>
            <a:ext cx="4255099" cy="3159107"/>
          </a:xfrm>
          <a:prstGeom prst="rect">
            <a:avLst/>
          </a:prstGeom>
          <a:ln w="57150">
            <a:solidFill>
              <a:schemeClr val="accent4">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109855" algn="ctr"/>
            <a:r>
              <a:rPr lang="en-US" sz="2400" b="1" cap="small" dirty="0">
                <a:solidFill>
                  <a:srgbClr val="222222"/>
                </a:solidFill>
                <a:effectLst/>
                <a:latin typeface="Corbel"/>
                <a:cs typeface="Helvetica"/>
              </a:rPr>
              <a:t>Care Description of Element</a:t>
            </a:r>
            <a:endParaRPr lang="en-US" sz="2000" dirty="0">
              <a:effectLst/>
            </a:endParaRPr>
          </a:p>
          <a:p>
            <a:pPr marL="0" marR="0">
              <a:spcBef>
                <a:spcPts val="0"/>
              </a:spcBef>
              <a:spcAft>
                <a:spcPts val="0"/>
              </a:spcAft>
            </a:pPr>
            <a:r>
              <a:rPr lang="en-US" sz="800" dirty="0">
                <a:effectLst/>
                <a:latin typeface="Arial Narrow"/>
                <a:ea typeface="Calibri"/>
                <a:cs typeface="Times New Roman"/>
              </a:rPr>
              <a:t> </a:t>
            </a:r>
            <a:endParaRPr lang="en-US" sz="1200" dirty="0">
              <a:effectLst/>
              <a:ea typeface="Calibri"/>
              <a:cs typeface="Times New Roman"/>
            </a:endParaRPr>
          </a:p>
          <a:p>
            <a:pPr marL="342900" marR="0" lvl="0" indent="-342900">
              <a:spcBef>
                <a:spcPts val="0"/>
              </a:spcBef>
              <a:spcAft>
                <a:spcPts val="0"/>
              </a:spcAft>
              <a:buFont typeface="Symbol"/>
              <a:buChar char=""/>
            </a:pPr>
            <a:r>
              <a:rPr lang="en-US" sz="1600" dirty="0">
                <a:solidFill>
                  <a:srgbClr val="000000"/>
                </a:solidFill>
                <a:latin typeface="Corbel"/>
                <a:ea typeface="Calibri"/>
                <a:cs typeface="Times New Roman"/>
              </a:rPr>
              <a:t>Consider the use of a specialty bed</a:t>
            </a:r>
          </a:p>
          <a:p>
            <a:pPr marL="800100" lvl="1" indent="-342900">
              <a:buFont typeface="Symbol"/>
              <a:buChar char=""/>
            </a:pPr>
            <a:r>
              <a:rPr lang="en-US" sz="1600" dirty="0">
                <a:solidFill>
                  <a:srgbClr val="000000"/>
                </a:solidFill>
                <a:effectLst/>
                <a:latin typeface="Corbel"/>
                <a:ea typeface="Calibri"/>
                <a:cs typeface="Times New Roman"/>
              </a:rPr>
              <a:t>Standard of care in PICU/CICU patients</a:t>
            </a:r>
          </a:p>
          <a:p>
            <a:pPr marL="800100" lvl="1" indent="-342900">
              <a:buFont typeface="Symbol"/>
              <a:buChar char=""/>
            </a:pPr>
            <a:r>
              <a:rPr lang="en-US" sz="1600" dirty="0">
                <a:solidFill>
                  <a:srgbClr val="000000"/>
                </a:solidFill>
                <a:latin typeface="Corbel"/>
                <a:ea typeface="Calibri"/>
                <a:cs typeface="Times New Roman"/>
              </a:rPr>
              <a:t>Reference in Skin Care NPG</a:t>
            </a:r>
            <a:endParaRPr lang="en-US" sz="1600" dirty="0">
              <a:solidFill>
                <a:srgbClr val="000000"/>
              </a:solidFill>
              <a:effectLst/>
              <a:latin typeface="Corbel"/>
              <a:ea typeface="Calibri"/>
              <a:cs typeface="Times New Roman"/>
            </a:endParaRPr>
          </a:p>
          <a:p>
            <a:pPr marL="342900" indent="-342900">
              <a:buFont typeface="Symbol"/>
              <a:buChar char=""/>
            </a:pPr>
            <a:r>
              <a:rPr lang="en-US" sz="1600" dirty="0">
                <a:solidFill>
                  <a:srgbClr val="000000"/>
                </a:solidFill>
                <a:latin typeface="Corbel"/>
                <a:ea typeface="Calibri"/>
                <a:cs typeface="Times New Roman"/>
              </a:rPr>
              <a:t>“Microclimate” technology</a:t>
            </a:r>
          </a:p>
          <a:p>
            <a:pPr marL="800100" lvl="1" indent="-342900">
              <a:buFont typeface="Symbol"/>
              <a:buChar char=""/>
            </a:pPr>
            <a:r>
              <a:rPr lang="en-US" sz="1600" dirty="0">
                <a:solidFill>
                  <a:srgbClr val="000000"/>
                </a:solidFill>
                <a:effectLst/>
                <a:latin typeface="Corbel"/>
                <a:ea typeface="Calibri"/>
                <a:cs typeface="Times New Roman"/>
              </a:rPr>
              <a:t>Minimize linen layers, only air permeable absorptive pads</a:t>
            </a:r>
          </a:p>
          <a:p>
            <a:pPr marL="342900" indent="-342900">
              <a:buFont typeface="Symbol"/>
              <a:buChar char=""/>
            </a:pPr>
            <a:r>
              <a:rPr lang="en-US" sz="1600" dirty="0">
                <a:solidFill>
                  <a:srgbClr val="000000"/>
                </a:solidFill>
                <a:latin typeface="Corbel"/>
                <a:ea typeface="Calibri"/>
                <a:cs typeface="Times New Roman"/>
              </a:rPr>
              <a:t>Pad bony prominences</a:t>
            </a:r>
            <a:endParaRPr lang="en-US" sz="1600" dirty="0">
              <a:ea typeface="Calibri"/>
              <a:cs typeface="Times New Roman"/>
            </a:endParaRPr>
          </a:p>
          <a:p>
            <a:pPr marL="800100" lvl="1" indent="-342900">
              <a:buFont typeface="Symbol"/>
              <a:buChar char=""/>
            </a:pPr>
            <a:r>
              <a:rPr lang="en-US" sz="1600" dirty="0">
                <a:solidFill>
                  <a:srgbClr val="000000"/>
                </a:solidFill>
                <a:latin typeface="Corbel"/>
                <a:ea typeface="Calibri"/>
                <a:cs typeface="Times New Roman"/>
              </a:rPr>
              <a:t>Use of fluidized positioners, gel pads, wedges, etc.</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55126" y="1175353"/>
            <a:ext cx="2261145" cy="36926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95517" y="1272856"/>
            <a:ext cx="1523181" cy="14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95517" y="2821117"/>
            <a:ext cx="1555080" cy="14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2300" b="97600" l="2500" r="99800"/>
                    </a14:imgEffect>
                  </a14:imgLayer>
                </a14:imgProps>
              </a:ext>
              <a:ext uri="{28A0092B-C50C-407E-A947-70E740481C1C}">
                <a14:useLocalDpi xmlns:a14="http://schemas.microsoft.com/office/drawing/2010/main"/>
              </a:ext>
            </a:extLst>
          </a:blip>
          <a:srcRect/>
          <a:stretch>
            <a:fillRect/>
          </a:stretch>
        </p:blipFill>
        <p:spPr bwMode="auto">
          <a:xfrm>
            <a:off x="7813964" y="1442131"/>
            <a:ext cx="1040066" cy="1040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7661918" y="2667172"/>
            <a:ext cx="1268414" cy="1192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7191460F-B2DA-40FA-A498-3BDE215781AB}"/>
              </a:ext>
            </a:extLst>
          </p:cNvPr>
          <p:cNvPicPr>
            <a:picLocks noChangeAspect="1"/>
          </p:cNvPicPr>
          <p:nvPr/>
        </p:nvPicPr>
        <p:blipFill>
          <a:blip r:embed="rId9"/>
          <a:stretch>
            <a:fillRect/>
          </a:stretch>
        </p:blipFill>
        <p:spPr>
          <a:xfrm>
            <a:off x="1238858" y="1831508"/>
            <a:ext cx="6243325" cy="238035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7830772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p:cNvSpPr txBox="1"/>
          <p:nvPr/>
        </p:nvSpPr>
        <p:spPr>
          <a:xfrm>
            <a:off x="7049386" y="4210492"/>
            <a:ext cx="1998921"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2" name="Title 1"/>
          <p:cNvSpPr>
            <a:spLocks noGrp="1"/>
          </p:cNvSpPr>
          <p:nvPr>
            <p:ph type="title"/>
          </p:nvPr>
        </p:nvSpPr>
        <p:spPr/>
        <p:txBody>
          <a:bodyPr>
            <a:noAutofit/>
          </a:bodyPr>
          <a:lstStyle/>
          <a:p>
            <a:r>
              <a:rPr lang="en-US" sz="4400" b="1" cap="small" dirty="0">
                <a:solidFill>
                  <a:srgbClr val="FF0000"/>
                </a:solidFill>
                <a:effectLst>
                  <a:outerShdw blurRad="38100" dist="38100" dir="2700000" algn="tl">
                    <a:srgbClr val="000000">
                      <a:alpha val="43137"/>
                    </a:srgbClr>
                  </a:outerShdw>
                </a:effectLst>
                <a:latin typeface="Corbel"/>
              </a:rPr>
              <a:t>Skin Team Members</a:t>
            </a:r>
            <a:endParaRPr lang="en-US" sz="2800" b="1" i="1" dirty="0">
              <a:solidFill>
                <a:srgbClr val="DA291C"/>
              </a:solidFill>
              <a:latin typeface="Corbel" panose="020B0503020204020204" pitchFamily="34" charset="0"/>
            </a:endParaRPr>
          </a:p>
        </p:txBody>
      </p:sp>
      <p:sp>
        <p:nvSpPr>
          <p:cNvPr id="3" name="Text Placeholder 2"/>
          <p:cNvSpPr>
            <a:spLocks noGrp="1"/>
          </p:cNvSpPr>
          <p:nvPr>
            <p:ph type="body" sz="quarter" idx="13"/>
          </p:nvPr>
        </p:nvSpPr>
        <p:spPr>
          <a:xfrm>
            <a:off x="95693" y="1618911"/>
            <a:ext cx="3112933" cy="3369769"/>
          </a:xfrm>
        </p:spPr>
        <p:txBody>
          <a:bodyPr/>
          <a:lstStyle/>
          <a:p>
            <a:pPr defTabSz="457200"/>
            <a:r>
              <a:rPr lang="en-US" sz="2800" dirty="0"/>
              <a:t>6</a:t>
            </a:r>
            <a:r>
              <a:rPr lang="en-US" sz="2800" dirty="0">
                <a:latin typeface="Corbel" panose="020B0503020204020204" pitchFamily="34" charset="0"/>
              </a:rPr>
              <a:t>0+ RNs &amp; PCTs</a:t>
            </a:r>
          </a:p>
          <a:p>
            <a:pPr marL="515938" lvl="1" indent="-228600" defTabSz="457200"/>
            <a:r>
              <a:rPr lang="en-US" sz="1800" dirty="0">
                <a:latin typeface="Corbel" panose="020B0503020204020204" pitchFamily="34" charset="0"/>
              </a:rPr>
              <a:t>All 10 inpatient units</a:t>
            </a:r>
          </a:p>
          <a:p>
            <a:pPr marL="515938" lvl="1" indent="-228600" defTabSz="457200"/>
            <a:r>
              <a:rPr lang="en-US" sz="1800" dirty="0">
                <a:latin typeface="Corbel" panose="020B0503020204020204" pitchFamily="34" charset="0"/>
              </a:rPr>
              <a:t>All non-inpatient departments </a:t>
            </a:r>
          </a:p>
          <a:p>
            <a:pPr marL="515938" lvl="1" indent="-228600" defTabSz="457200"/>
            <a:r>
              <a:rPr lang="en-US" sz="1800" dirty="0">
                <a:latin typeface="Corbel" panose="020B0503020204020204" pitchFamily="34" charset="0"/>
              </a:rPr>
              <a:t>Ambulatory clinics</a:t>
            </a:r>
            <a:endParaRPr lang="en-US" dirty="0"/>
          </a:p>
        </p:txBody>
      </p:sp>
      <p:pic>
        <p:nvPicPr>
          <p:cNvPr id="5" name="Picture 4">
            <a:extLst>
              <a:ext uri="{FF2B5EF4-FFF2-40B4-BE49-F238E27FC236}">
                <a16:creationId xmlns:a16="http://schemas.microsoft.com/office/drawing/2014/main" id="{A063549E-D617-C8D4-3C0B-7ADC0C30F795}"/>
              </a:ext>
            </a:extLst>
          </p:cNvPr>
          <p:cNvPicPr>
            <a:picLocks noChangeAspect="1"/>
          </p:cNvPicPr>
          <p:nvPr/>
        </p:nvPicPr>
        <p:blipFill>
          <a:blip r:embed="rId4"/>
          <a:stretch>
            <a:fillRect/>
          </a:stretch>
        </p:blipFill>
        <p:spPr>
          <a:xfrm>
            <a:off x="2864269" y="1225045"/>
            <a:ext cx="5863351" cy="35285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5694567"/>
      </p:ext>
    </p:extLst>
  </p:cSld>
  <p:clrMapOvr>
    <a:overrideClrMapping bg1="lt1" tx1="dk1" bg2="lt2" tx2="dk2" accent1="accent1" accent2="accent2" accent3="accent3" accent4="accent4" accent5="accent5" accent6="accent6" hlink="hlink" folHlink="folHlink"/>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4912" y="121174"/>
            <a:ext cx="6734175" cy="967105"/>
          </a:xfrm>
          <a:prstGeom prst="rect">
            <a:avLst/>
          </a:prstGeom>
          <a:ln w="28575">
            <a:solidFill>
              <a:schemeClr val="accent4">
                <a:lumMod val="50000"/>
              </a:schemeClr>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000" cap="small" dirty="0">
                <a:effectLst/>
                <a:latin typeface="Corbel"/>
              </a:rPr>
              <a:t>Pressure Injury Prevention Bundle Element –</a:t>
            </a:r>
            <a:endParaRPr lang="en-US" dirty="0">
              <a:effectLst/>
            </a:endParaRPr>
          </a:p>
          <a:p>
            <a:pPr algn="ctr"/>
            <a:r>
              <a:rPr lang="en-US" sz="3600" cap="all" dirty="0">
                <a:effectLst/>
                <a:latin typeface="Museo 700"/>
              </a:rPr>
              <a:t>Appropriate bed surface</a:t>
            </a:r>
            <a:endParaRPr lang="en-US" dirty="0">
              <a:effectLst/>
            </a:endParaRPr>
          </a:p>
        </p:txBody>
      </p:sp>
      <p:sp>
        <p:nvSpPr>
          <p:cNvPr id="5" name="Text Box 11"/>
          <p:cNvSpPr txBox="1"/>
          <p:nvPr/>
        </p:nvSpPr>
        <p:spPr>
          <a:xfrm rot="5400000">
            <a:off x="271598" y="1767889"/>
            <a:ext cx="2428131" cy="2752578"/>
          </a:xfrm>
          <a:prstGeom prst="upArrowCallout">
            <a:avLst>
              <a:gd name="adj1" fmla="val 16776"/>
              <a:gd name="adj2" fmla="val 19717"/>
              <a:gd name="adj3" fmla="val 16846"/>
              <a:gd name="adj4" fmla="val 70210"/>
            </a:avLst>
          </a:prstGeom>
          <a:ln/>
        </p:spPr>
        <p:style>
          <a:lnRef idx="0">
            <a:schemeClr val="accent4"/>
          </a:lnRef>
          <a:fillRef idx="3">
            <a:schemeClr val="accent4"/>
          </a:fillRef>
          <a:effectRef idx="3">
            <a:schemeClr val="accent4"/>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marL="0" marR="0">
              <a:spcBef>
                <a:spcPts val="0"/>
              </a:spcBef>
              <a:spcAft>
                <a:spcPts val="1000"/>
              </a:spcAft>
            </a:pPr>
            <a:r>
              <a:rPr lang="en-US" b="1" dirty="0">
                <a:solidFill>
                  <a:schemeClr val="tx1"/>
                </a:solidFill>
                <a:effectLst/>
                <a:latin typeface="Times New Roman"/>
                <a:ea typeface="Calibri"/>
                <a:cs typeface="Times New Roman"/>
              </a:rPr>
              <a:t>iView </a:t>
            </a:r>
            <a:r>
              <a:rPr lang="en-US" b="1" dirty="0">
                <a:solidFill>
                  <a:schemeClr val="tx1"/>
                </a:solidFill>
                <a:effectLst/>
                <a:latin typeface="Times New Roman"/>
                <a:ea typeface="Calibri"/>
                <a:cs typeface="Times New Roman"/>
                <a:sym typeface="Wingdings"/>
              </a:rPr>
              <a:t></a:t>
            </a:r>
            <a:r>
              <a:rPr lang="en-US" b="1" dirty="0">
                <a:solidFill>
                  <a:schemeClr val="tx1"/>
                </a:solidFill>
                <a:effectLst/>
                <a:latin typeface="Times New Roman"/>
                <a:ea typeface="Calibri"/>
                <a:cs typeface="Times New Roman"/>
              </a:rPr>
              <a:t>Activities of Daily Living </a:t>
            </a:r>
            <a:r>
              <a:rPr lang="en-US" b="1" dirty="0">
                <a:solidFill>
                  <a:schemeClr val="tx1"/>
                </a:solidFill>
                <a:effectLst/>
                <a:latin typeface="Times New Roman"/>
                <a:ea typeface="Calibri"/>
                <a:cs typeface="Times New Roman"/>
                <a:sym typeface="Wingdings"/>
              </a:rPr>
              <a:t></a:t>
            </a:r>
            <a:r>
              <a:rPr lang="en-US" b="1" dirty="0">
                <a:solidFill>
                  <a:schemeClr val="tx1"/>
                </a:solidFill>
                <a:effectLst/>
                <a:latin typeface="Times New Roman"/>
                <a:ea typeface="Calibri"/>
                <a:cs typeface="Times New Roman"/>
              </a:rPr>
              <a:t> Patient Activities </a:t>
            </a:r>
            <a:r>
              <a:rPr lang="en-US" b="1" dirty="0">
                <a:solidFill>
                  <a:schemeClr val="tx1"/>
                </a:solidFill>
                <a:effectLst/>
                <a:latin typeface="Times New Roman"/>
                <a:ea typeface="Calibri"/>
                <a:cs typeface="Times New Roman"/>
                <a:sym typeface="Wingdings"/>
              </a:rPr>
              <a:t></a:t>
            </a:r>
            <a:r>
              <a:rPr lang="en-US" b="1" dirty="0">
                <a:solidFill>
                  <a:schemeClr val="tx1"/>
                </a:solidFill>
                <a:effectLst/>
                <a:latin typeface="Times New Roman"/>
                <a:ea typeface="Calibri"/>
                <a:cs typeface="Times New Roman"/>
              </a:rPr>
              <a:t> </a:t>
            </a:r>
            <a:r>
              <a:rPr lang="en-US" b="1" dirty="0">
                <a:solidFill>
                  <a:schemeClr val="tx1"/>
                </a:solidFill>
                <a:latin typeface="Times New Roman"/>
                <a:ea typeface="Calibri"/>
                <a:cs typeface="Times New Roman"/>
              </a:rPr>
              <a:t>Types of Bed &amp; Positioning/Pressure Reducing Devices</a:t>
            </a:r>
            <a:endParaRPr lang="en-US" sz="1400" b="1" dirty="0">
              <a:solidFill>
                <a:schemeClr val="tx1"/>
              </a:solidFill>
              <a:effectLst/>
              <a:ea typeface="Calibri"/>
              <a:cs typeface="Times New Roman"/>
            </a:endParaRPr>
          </a:p>
        </p:txBody>
      </p:sp>
      <p:sp>
        <p:nvSpPr>
          <p:cNvPr id="6" name="Rectangle 5"/>
          <p:cNvSpPr/>
          <p:nvPr/>
        </p:nvSpPr>
        <p:spPr>
          <a:xfrm>
            <a:off x="3158638" y="1175657"/>
            <a:ext cx="5735980" cy="3042487"/>
          </a:xfrm>
          <a:prstGeom prst="rect">
            <a:avLst/>
          </a:prstGeom>
          <a:gradFill flip="none" rotWithShape="1">
            <a:gsLst>
              <a:gs pos="0">
                <a:schemeClr val="accent4">
                  <a:tint val="50000"/>
                  <a:satMod val="300000"/>
                </a:schemeClr>
              </a:gs>
              <a:gs pos="35000">
                <a:schemeClr val="accent4">
                  <a:tint val="37000"/>
                  <a:satMod val="300000"/>
                </a:schemeClr>
              </a:gs>
              <a:gs pos="100000">
                <a:schemeClr val="accent4">
                  <a:tint val="15000"/>
                  <a:satMod val="350000"/>
                </a:schemeClr>
              </a:gs>
            </a:gsLst>
            <a:path path="circle">
              <a:fillToRect l="50000" t="50000" r="50000" b="50000"/>
            </a:path>
            <a:tileRect/>
          </a:gradFill>
          <a:ln>
            <a:solidFill>
              <a:srgbClr val="7030A0"/>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algn="ctr">
              <a:spcBef>
                <a:spcPts val="0"/>
              </a:spcBef>
              <a:spcAft>
                <a:spcPts val="900"/>
              </a:spcAft>
            </a:pPr>
            <a:r>
              <a:rPr lang="en-US" sz="2000" b="1" cap="all" dirty="0">
                <a:solidFill>
                  <a:srgbClr val="000000"/>
                </a:solidFill>
                <a:effectLst/>
                <a:latin typeface="Museo 700"/>
                <a:ea typeface="Calibri"/>
                <a:cs typeface="Times New Roman"/>
              </a:rPr>
              <a:t>Documentation Expectations</a:t>
            </a:r>
            <a:endParaRPr lang="en-US" sz="800" dirty="0">
              <a:solidFill>
                <a:srgbClr val="262626"/>
              </a:solidFill>
              <a:effectLst/>
              <a:ea typeface="Calibri"/>
              <a:cs typeface="Times New Roman"/>
            </a:endParaRPr>
          </a:p>
          <a:p>
            <a:pPr marL="171450" algn="ctr"/>
            <a:r>
              <a:rPr lang="en-US" sz="1400" b="1" cap="all" dirty="0">
                <a:effectLst/>
                <a:latin typeface="Museo 700"/>
                <a:cs typeface="Times New Roman"/>
              </a:rPr>
              <a:t> </a:t>
            </a:r>
            <a:endParaRPr lang="en-US" dirty="0">
              <a:effectLst/>
            </a:endParaRPr>
          </a:p>
        </p:txBody>
      </p:sp>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517672" y="1674422"/>
            <a:ext cx="5324207" cy="2501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70837" y="3947084"/>
            <a:ext cx="1798607" cy="123111"/>
          </a:xfrm>
          <a:prstGeom prst="rect">
            <a:avLst/>
          </a:prstGeom>
          <a:solidFill>
            <a:schemeClr val="bg1"/>
          </a:solidFill>
        </p:spPr>
        <p:txBody>
          <a:bodyPr wrap="square" rtlCol="0">
            <a:spAutoFit/>
          </a:bodyPr>
          <a:lstStyle/>
          <a:p>
            <a:endParaRPr lang="en-US" sz="200" dirty="0"/>
          </a:p>
        </p:txBody>
      </p:sp>
      <p:sp>
        <p:nvSpPr>
          <p:cNvPr id="7" name="Rectangle 6"/>
          <p:cNvSpPr/>
          <p:nvPr/>
        </p:nvSpPr>
        <p:spPr>
          <a:xfrm>
            <a:off x="3728484" y="3429676"/>
            <a:ext cx="5113395" cy="578963"/>
          </a:xfrm>
          <a:prstGeom prst="rect">
            <a:avLst/>
          </a:prstGeom>
          <a:noFill/>
          <a:ln w="38100"/>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766804548"/>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855395" y="2683824"/>
            <a:ext cx="2288036" cy="1856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258120" y="99902"/>
            <a:ext cx="6734175" cy="967105"/>
          </a:xfrm>
          <a:prstGeom prst="rect">
            <a:avLst/>
          </a:prstGeom>
          <a:ln w="28575">
            <a:solidFill>
              <a:schemeClr val="accent4">
                <a:lumMod val="50000"/>
              </a:schemeClr>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000" cap="small" dirty="0">
                <a:effectLst/>
                <a:latin typeface="Corbel"/>
              </a:rPr>
              <a:t>Pressure Injury Prevention Bundle Element –</a:t>
            </a:r>
            <a:endParaRPr lang="en-US" dirty="0">
              <a:effectLst/>
            </a:endParaRPr>
          </a:p>
          <a:p>
            <a:pPr algn="ctr"/>
            <a:r>
              <a:rPr lang="en-US" sz="3600" cap="all" dirty="0">
                <a:effectLst/>
                <a:latin typeface="Museo 700"/>
              </a:rPr>
              <a:t>Moisture Management</a:t>
            </a:r>
            <a:endParaRPr lang="en-US" dirty="0">
              <a:effectLst/>
            </a:endParaRPr>
          </a:p>
        </p:txBody>
      </p:sp>
      <p:sp>
        <p:nvSpPr>
          <p:cNvPr id="6" name="Text Box 8"/>
          <p:cNvSpPr txBox="1"/>
          <p:nvPr/>
        </p:nvSpPr>
        <p:spPr>
          <a:xfrm>
            <a:off x="237506" y="1595093"/>
            <a:ext cx="4600307" cy="2834404"/>
          </a:xfrm>
          <a:prstGeom prst="rect">
            <a:avLst/>
          </a:prstGeom>
          <a:ln w="57150">
            <a:solidFill>
              <a:schemeClr val="accent4">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109855" algn="ctr"/>
            <a:r>
              <a:rPr lang="en-US" sz="2400" b="1" cap="small" dirty="0">
                <a:solidFill>
                  <a:srgbClr val="222222"/>
                </a:solidFill>
                <a:effectLst/>
                <a:latin typeface="Corbel"/>
                <a:cs typeface="Helvetica"/>
              </a:rPr>
              <a:t>Care Description of Element</a:t>
            </a:r>
            <a:endParaRPr lang="en-US" sz="2400" dirty="0">
              <a:effectLst/>
            </a:endParaRPr>
          </a:p>
          <a:p>
            <a:pPr marR="109855" algn="ctr"/>
            <a:r>
              <a:rPr lang="en-US" sz="1000" b="1" cap="small" dirty="0">
                <a:effectLst/>
                <a:latin typeface="Corbel"/>
              </a:rPr>
              <a:t> </a:t>
            </a:r>
            <a:endParaRPr lang="en-US" sz="2400" dirty="0">
              <a:effectLst/>
            </a:endParaRPr>
          </a:p>
          <a:p>
            <a:pPr marL="342900" marR="0" lvl="0" indent="-342900">
              <a:spcBef>
                <a:spcPts val="0"/>
              </a:spcBef>
              <a:spcAft>
                <a:spcPts val="0"/>
              </a:spcAft>
              <a:buFont typeface="Symbol"/>
              <a:buChar char=""/>
            </a:pPr>
            <a:r>
              <a:rPr lang="en-US" sz="2000" dirty="0">
                <a:solidFill>
                  <a:srgbClr val="000000"/>
                </a:solidFill>
                <a:effectLst/>
                <a:latin typeface="Corbel"/>
                <a:ea typeface="Calibri"/>
                <a:cs typeface="Arial Narrow"/>
              </a:rPr>
              <a:t>Barrier cream applied to all diapered/incontinent patients</a:t>
            </a:r>
            <a:endParaRPr lang="en-US" sz="1600" dirty="0">
              <a:solidFill>
                <a:srgbClr val="000000"/>
              </a:solidFill>
              <a:effectLst/>
              <a:latin typeface="Arial Narrow"/>
              <a:ea typeface="Calibri"/>
              <a:cs typeface="Arial Narrow"/>
            </a:endParaRPr>
          </a:p>
          <a:p>
            <a:pPr marL="342900" marR="0" lvl="0" indent="-342900">
              <a:spcBef>
                <a:spcPts val="0"/>
              </a:spcBef>
              <a:spcAft>
                <a:spcPts val="0"/>
              </a:spcAft>
              <a:buFont typeface="Symbol"/>
              <a:buChar char=""/>
            </a:pPr>
            <a:r>
              <a:rPr lang="en-US" sz="2000" dirty="0">
                <a:solidFill>
                  <a:srgbClr val="000000"/>
                </a:solidFill>
                <a:effectLst/>
                <a:latin typeface="Corbel"/>
                <a:ea typeface="Calibri"/>
                <a:cs typeface="Arial Narrow"/>
              </a:rPr>
              <a:t>Keep patients clean &amp; dry</a:t>
            </a:r>
          </a:p>
          <a:p>
            <a:pPr marL="800100" lvl="1" indent="-342900">
              <a:buFont typeface="Symbol"/>
              <a:buChar char=""/>
            </a:pPr>
            <a:r>
              <a:rPr lang="en-US" dirty="0">
                <a:solidFill>
                  <a:srgbClr val="000000"/>
                </a:solidFill>
                <a:latin typeface="Corbel"/>
                <a:ea typeface="Calibri"/>
                <a:cs typeface="Arial Narrow"/>
              </a:rPr>
              <a:t>Linen changes PRN, moisture wicking fabric in skin folds</a:t>
            </a:r>
            <a:endParaRPr lang="en-US" dirty="0">
              <a:solidFill>
                <a:srgbClr val="000000"/>
              </a:solidFill>
              <a:effectLst/>
              <a:latin typeface="Arial Narrow"/>
              <a:ea typeface="Calibri"/>
              <a:cs typeface="Arial Narrow"/>
            </a:endParaRPr>
          </a:p>
        </p:txBody>
      </p:sp>
      <p:pic>
        <p:nvPicPr>
          <p:cNvPr id="5123" name="Picture 3"/>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2672" b="96947" l="2703" r="98456">
                        <a14:foregroundMark x1="10425" y1="19084" x2="15830" y2="18321"/>
                        <a14:foregroundMark x1="7336" y1="17176" x2="14286" y2="16412"/>
                        <a14:foregroundMark x1="7722" y1="16412" x2="35521" y2="16031"/>
                        <a14:foregroundMark x1="34363" y1="15267" x2="61004" y2="12214"/>
                        <a14:foregroundMark x1="67568" y1="8397" x2="92664" y2="8779"/>
                        <a14:foregroundMark x1="69112" y1="5725" x2="94595" y2="5344"/>
                        <a14:foregroundMark x1="6564" y1="20611" x2="10425" y2="66794"/>
                        <a14:foregroundMark x1="23938" y1="13359" x2="18533" y2="13740"/>
                        <a14:backgroundMark x1="9266" y1="9160" x2="39382" y2="2290"/>
                        <a14:backgroundMark x1="3861" y1="12214" x2="6950" y2="82443"/>
                        <a14:backgroundMark x1="11197" y1="79008" x2="68340" y2="91221"/>
                        <a14:backgroundMark x1="95753" y1="83206" x2="97683" y2="6489"/>
                      </a14:backgroundRemoval>
                    </a14:imgEffect>
                  </a14:imgLayer>
                </a14:imgProps>
              </a:ext>
              <a:ext uri="{28A0092B-C50C-407E-A947-70E740481C1C}">
                <a14:useLocalDpi xmlns:a14="http://schemas.microsoft.com/office/drawing/2010/main"/>
              </a:ext>
            </a:extLst>
          </a:blip>
          <a:srcRect/>
          <a:stretch/>
        </p:blipFill>
        <p:spPr bwMode="auto">
          <a:xfrm>
            <a:off x="6252127" y="798858"/>
            <a:ext cx="2441760" cy="2462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0" b="95238" l="1042" r="96875"/>
                    </a14:imgEffect>
                  </a14:imgLayer>
                </a14:imgProps>
              </a:ext>
              <a:ext uri="{28A0092B-C50C-407E-A947-70E740481C1C}">
                <a14:useLocalDpi xmlns:a14="http://schemas.microsoft.com/office/drawing/2010/main"/>
              </a:ext>
            </a:extLst>
          </a:blip>
          <a:srcRect/>
          <a:stretch/>
        </p:blipFill>
        <p:spPr bwMode="auto">
          <a:xfrm>
            <a:off x="6791449" y="3245742"/>
            <a:ext cx="2352551" cy="1801271"/>
          </a:xfrm>
          <a:prstGeom prst="rect">
            <a:avLst/>
          </a:prstGeom>
          <a:solidFill>
            <a:schemeClr val="bg1"/>
          </a:solidFill>
          <a:ln>
            <a:noFill/>
          </a:ln>
        </p:spPr>
      </p:pic>
      <p:sp>
        <p:nvSpPr>
          <p:cNvPr id="2" name="Star: 5 Points 1">
            <a:extLst>
              <a:ext uri="{FF2B5EF4-FFF2-40B4-BE49-F238E27FC236}">
                <a16:creationId xmlns:a16="http://schemas.microsoft.com/office/drawing/2014/main" id="{95BB8044-61E4-4198-BBCC-181ADAE1F9F5}"/>
              </a:ext>
            </a:extLst>
          </p:cNvPr>
          <p:cNvSpPr/>
          <p:nvPr/>
        </p:nvSpPr>
        <p:spPr>
          <a:xfrm>
            <a:off x="3724940" y="2106586"/>
            <a:ext cx="581247" cy="465164"/>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825841"/>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58120" y="99902"/>
            <a:ext cx="6734175" cy="967105"/>
          </a:xfrm>
          <a:prstGeom prst="rect">
            <a:avLst/>
          </a:prstGeom>
          <a:ln w="28575">
            <a:solidFill>
              <a:schemeClr val="accent4">
                <a:lumMod val="50000"/>
              </a:schemeClr>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000" cap="small" dirty="0">
                <a:effectLst/>
                <a:latin typeface="Corbel"/>
              </a:rPr>
              <a:t>Pressure Injury Prevention Bundle Element –</a:t>
            </a:r>
            <a:endParaRPr lang="en-US" dirty="0">
              <a:effectLst/>
            </a:endParaRPr>
          </a:p>
          <a:p>
            <a:pPr algn="ctr"/>
            <a:r>
              <a:rPr lang="en-US" sz="3600" cap="all" dirty="0">
                <a:effectLst/>
                <a:latin typeface="Museo 700"/>
              </a:rPr>
              <a:t>Moisture Management</a:t>
            </a:r>
            <a:endParaRPr lang="en-US" dirty="0">
              <a:effectLst/>
            </a:endParaRPr>
          </a:p>
        </p:txBody>
      </p:sp>
      <p:sp>
        <p:nvSpPr>
          <p:cNvPr id="8" name="Text Box 11"/>
          <p:cNvSpPr txBox="1"/>
          <p:nvPr/>
        </p:nvSpPr>
        <p:spPr>
          <a:xfrm rot="5400000">
            <a:off x="480870" y="1378231"/>
            <a:ext cx="2089150" cy="2718381"/>
          </a:xfrm>
          <a:prstGeom prst="upArrowCallout">
            <a:avLst>
              <a:gd name="adj1" fmla="val 16776"/>
              <a:gd name="adj2" fmla="val 19717"/>
              <a:gd name="adj3" fmla="val 16846"/>
              <a:gd name="adj4" fmla="val 70210"/>
            </a:avLst>
          </a:prstGeom>
          <a:ln/>
        </p:spPr>
        <p:style>
          <a:lnRef idx="0">
            <a:schemeClr val="accent4"/>
          </a:lnRef>
          <a:fillRef idx="3">
            <a:schemeClr val="accent4"/>
          </a:fillRef>
          <a:effectRef idx="3">
            <a:schemeClr val="accent4"/>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marL="0" marR="0">
              <a:spcBef>
                <a:spcPts val="0"/>
              </a:spcBef>
              <a:spcAft>
                <a:spcPts val="1000"/>
              </a:spcAft>
            </a:pPr>
            <a:r>
              <a:rPr lang="en-US" b="1" dirty="0">
                <a:solidFill>
                  <a:schemeClr val="tx1"/>
                </a:solidFill>
                <a:effectLst/>
                <a:latin typeface="Times New Roman"/>
                <a:ea typeface="Calibri"/>
                <a:cs typeface="Times New Roman"/>
              </a:rPr>
              <a:t>iView </a:t>
            </a:r>
            <a:r>
              <a:rPr lang="en-US" b="1" dirty="0">
                <a:solidFill>
                  <a:schemeClr val="tx1"/>
                </a:solidFill>
                <a:effectLst/>
                <a:latin typeface="Times New Roman"/>
                <a:ea typeface="Calibri"/>
                <a:cs typeface="Times New Roman"/>
                <a:sym typeface="Wingdings"/>
              </a:rPr>
              <a:t></a:t>
            </a:r>
            <a:r>
              <a:rPr lang="en-US" b="1" dirty="0">
                <a:solidFill>
                  <a:schemeClr val="tx1"/>
                </a:solidFill>
                <a:effectLst/>
                <a:latin typeface="Times New Roman"/>
                <a:ea typeface="Calibri"/>
                <a:cs typeface="Times New Roman"/>
              </a:rPr>
              <a:t>Activities of Daily Living </a:t>
            </a:r>
            <a:r>
              <a:rPr lang="en-US" b="1" dirty="0">
                <a:solidFill>
                  <a:schemeClr val="tx1"/>
                </a:solidFill>
                <a:effectLst/>
                <a:latin typeface="Times New Roman"/>
                <a:ea typeface="Calibri"/>
                <a:cs typeface="Times New Roman"/>
                <a:sym typeface="Wingdings"/>
              </a:rPr>
              <a:t></a:t>
            </a:r>
            <a:r>
              <a:rPr lang="en-US" b="1" dirty="0">
                <a:solidFill>
                  <a:schemeClr val="tx1"/>
                </a:solidFill>
                <a:effectLst/>
                <a:latin typeface="Times New Roman"/>
                <a:ea typeface="Calibri"/>
                <a:cs typeface="Times New Roman"/>
              </a:rPr>
              <a:t> Hygiene </a:t>
            </a:r>
            <a:r>
              <a:rPr lang="en-US" b="1" dirty="0">
                <a:solidFill>
                  <a:schemeClr val="tx1"/>
                </a:solidFill>
                <a:effectLst/>
                <a:latin typeface="Times New Roman"/>
                <a:ea typeface="Calibri"/>
                <a:cs typeface="Times New Roman"/>
                <a:sym typeface="Wingdings"/>
              </a:rPr>
              <a:t></a:t>
            </a:r>
            <a:r>
              <a:rPr lang="en-US" b="1" dirty="0">
                <a:solidFill>
                  <a:schemeClr val="tx1"/>
                </a:solidFill>
                <a:effectLst/>
                <a:latin typeface="Times New Roman"/>
                <a:ea typeface="Calibri"/>
                <a:cs typeface="Times New Roman"/>
              </a:rPr>
              <a:t> Skin Care with Diaper Changes</a:t>
            </a:r>
            <a:endParaRPr lang="en-US" sz="1400" b="1" dirty="0">
              <a:solidFill>
                <a:schemeClr val="tx1"/>
              </a:solidFill>
              <a:effectLst/>
              <a:ea typeface="Calibri"/>
              <a:cs typeface="Times New Roman"/>
            </a:endParaRPr>
          </a:p>
        </p:txBody>
      </p:sp>
      <p:grpSp>
        <p:nvGrpSpPr>
          <p:cNvPr id="11" name="Group 10"/>
          <p:cNvGrpSpPr/>
          <p:nvPr/>
        </p:nvGrpSpPr>
        <p:grpSpPr>
          <a:xfrm>
            <a:off x="3062173" y="1175657"/>
            <a:ext cx="5939323" cy="3068620"/>
            <a:chOff x="1792288" y="1296035"/>
            <a:chExt cx="5559425" cy="2551430"/>
          </a:xfrm>
        </p:grpSpPr>
        <p:sp>
          <p:nvSpPr>
            <p:cNvPr id="9" name="Rectangle 8"/>
            <p:cNvSpPr/>
            <p:nvPr/>
          </p:nvSpPr>
          <p:spPr>
            <a:xfrm>
              <a:off x="1792288" y="1296035"/>
              <a:ext cx="5559425" cy="2551430"/>
            </a:xfrm>
            <a:prstGeom prst="rect">
              <a:avLst/>
            </a:prstGeom>
            <a:gradFill flip="none" rotWithShape="1">
              <a:gsLst>
                <a:gs pos="0">
                  <a:schemeClr val="accent4">
                    <a:tint val="50000"/>
                    <a:satMod val="300000"/>
                  </a:schemeClr>
                </a:gs>
                <a:gs pos="35000">
                  <a:schemeClr val="accent4">
                    <a:tint val="37000"/>
                    <a:satMod val="300000"/>
                  </a:schemeClr>
                </a:gs>
                <a:gs pos="100000">
                  <a:schemeClr val="accent4">
                    <a:tint val="15000"/>
                    <a:satMod val="350000"/>
                  </a:schemeClr>
                </a:gs>
              </a:gsLst>
              <a:path path="circle">
                <a:fillToRect l="50000" t="50000" r="50000" b="50000"/>
              </a:path>
              <a:tileRect/>
            </a:gradFill>
            <a:ln>
              <a:solidFill>
                <a:srgbClr val="7030A0"/>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algn="ctr">
                <a:spcBef>
                  <a:spcPts val="0"/>
                </a:spcBef>
                <a:spcAft>
                  <a:spcPts val="900"/>
                </a:spcAft>
              </a:pPr>
              <a:r>
                <a:rPr lang="en-US" sz="2000" b="1" cap="all">
                  <a:solidFill>
                    <a:srgbClr val="000000"/>
                  </a:solidFill>
                  <a:effectLst/>
                  <a:latin typeface="Museo 700"/>
                  <a:ea typeface="Calibri"/>
                  <a:cs typeface="Times New Roman"/>
                </a:rPr>
                <a:t>Documentation Expectations</a:t>
              </a:r>
              <a:endParaRPr lang="en-US" sz="800">
                <a:solidFill>
                  <a:srgbClr val="262626"/>
                </a:solidFill>
                <a:effectLst/>
                <a:ea typeface="Calibri"/>
                <a:cs typeface="Times New Roman"/>
              </a:endParaRPr>
            </a:p>
          </p:txBody>
        </p:sp>
        <p:pic>
          <p:nvPicPr>
            <p:cNvPr id="14" name="Picture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79721" y="1697473"/>
              <a:ext cx="5408194" cy="2059329"/>
            </a:xfrm>
            <a:prstGeom prst="rect">
              <a:avLst/>
            </a:prstGeom>
          </p:spPr>
        </p:pic>
      </p:grpSp>
      <p:sp>
        <p:nvSpPr>
          <p:cNvPr id="10" name="Rectangle 9"/>
          <p:cNvSpPr/>
          <p:nvPr/>
        </p:nvSpPr>
        <p:spPr>
          <a:xfrm>
            <a:off x="3262490" y="3300201"/>
            <a:ext cx="5295310" cy="289481"/>
          </a:xfrm>
          <a:prstGeom prst="rect">
            <a:avLst/>
          </a:prstGeom>
          <a:noFill/>
          <a:ln w="38100"/>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762266707"/>
      </p:ext>
    </p:extLst>
  </p:cSld>
  <p:clrMapOvr>
    <a:masterClrMapping/>
  </p:clrMapOvr>
  <p:transition spd="slow">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cap="small" dirty="0"/>
              <a:t>Pressure Injury Staging</a:t>
            </a:r>
          </a:p>
        </p:txBody>
      </p:sp>
    </p:spTree>
    <p:extLst>
      <p:ext uri="{BB962C8B-B14F-4D97-AF65-F5344CB8AC3E}">
        <p14:creationId xmlns:p14="http://schemas.microsoft.com/office/powerpoint/2010/main" val="2573918396"/>
      </p:ext>
    </p:extLst>
  </p:cSld>
  <p:clrMapOvr>
    <a:masterClrMapping/>
  </p:clrMapOvr>
  <p:transitio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cap="small" dirty="0">
                <a:latin typeface="Corbel" panose="020B0503020204020204" pitchFamily="34" charset="0"/>
              </a:rPr>
              <a:t>Base staging on what is visible</a:t>
            </a:r>
          </a:p>
        </p:txBody>
      </p:sp>
      <p:sp>
        <p:nvSpPr>
          <p:cNvPr id="3" name="Content Placeholder 2"/>
          <p:cNvSpPr>
            <a:spLocks noGrp="1"/>
          </p:cNvSpPr>
          <p:nvPr>
            <p:ph idx="1"/>
          </p:nvPr>
        </p:nvSpPr>
        <p:spPr>
          <a:xfrm>
            <a:off x="254442" y="977523"/>
            <a:ext cx="8432358" cy="3705804"/>
          </a:xfrm>
        </p:spPr>
        <p:txBody>
          <a:bodyPr>
            <a:normAutofit/>
          </a:bodyPr>
          <a:lstStyle/>
          <a:p>
            <a:r>
              <a:rPr lang="en-US" sz="2600" dirty="0">
                <a:latin typeface="Corbel" panose="020B0503020204020204" pitchFamily="34" charset="0"/>
              </a:rPr>
              <a:t>If you </a:t>
            </a:r>
            <a:r>
              <a:rPr lang="en-US" sz="2600" b="1" u="sng" dirty="0">
                <a:latin typeface="Corbel" panose="020B0503020204020204" pitchFamily="34" charset="0"/>
              </a:rPr>
              <a:t>CAN</a:t>
            </a:r>
            <a:r>
              <a:rPr lang="en-US" sz="2600" dirty="0">
                <a:latin typeface="Corbel" panose="020B0503020204020204" pitchFamily="34" charset="0"/>
              </a:rPr>
              <a:t> see full extent of tissue injury </a:t>
            </a:r>
          </a:p>
          <a:p>
            <a:pPr lvl="1"/>
            <a:r>
              <a:rPr lang="en-US" sz="2200" dirty="0">
                <a:latin typeface="Corbel" panose="020B0503020204020204" pitchFamily="34" charset="0"/>
              </a:rPr>
              <a:t>Numeric stages (stages 1-4) </a:t>
            </a:r>
          </a:p>
          <a:p>
            <a:pPr lvl="1"/>
            <a:r>
              <a:rPr lang="en-US" sz="2200" dirty="0">
                <a:latin typeface="Corbel" panose="020B0503020204020204" pitchFamily="34" charset="0"/>
              </a:rPr>
              <a:t>Deep tissue pressure injury (DTPI)</a:t>
            </a:r>
          </a:p>
          <a:p>
            <a:pPr lvl="1"/>
            <a:r>
              <a:rPr lang="en-US" sz="2200" dirty="0">
                <a:latin typeface="Corbel" panose="020B0503020204020204" pitchFamily="34" charset="0"/>
              </a:rPr>
              <a:t>Mucosal membrane pressure injury (MMPI)</a:t>
            </a:r>
          </a:p>
          <a:p>
            <a:r>
              <a:rPr lang="en-US" sz="2600" dirty="0">
                <a:latin typeface="Corbel" panose="020B0503020204020204" pitchFamily="34" charset="0"/>
              </a:rPr>
              <a:t>If you can </a:t>
            </a:r>
            <a:r>
              <a:rPr lang="en-US" sz="2600" b="1" u="sng" dirty="0">
                <a:latin typeface="Corbel" panose="020B0503020204020204" pitchFamily="34" charset="0"/>
              </a:rPr>
              <a:t>NOT</a:t>
            </a:r>
            <a:r>
              <a:rPr lang="en-US" sz="2600" dirty="0">
                <a:latin typeface="Corbel" panose="020B0503020204020204" pitchFamily="34" charset="0"/>
              </a:rPr>
              <a:t> see full extent of tissue injury</a:t>
            </a:r>
          </a:p>
          <a:p>
            <a:pPr lvl="1"/>
            <a:r>
              <a:rPr lang="en-US" sz="2200" dirty="0">
                <a:latin typeface="Corbel" panose="020B0503020204020204" pitchFamily="34" charset="0"/>
              </a:rPr>
              <a:t>Unstageable/Unable to Stage (UTS) </a:t>
            </a:r>
          </a:p>
        </p:txBody>
      </p:sp>
    </p:spTree>
    <p:extLst>
      <p:ext uri="{BB962C8B-B14F-4D97-AF65-F5344CB8AC3E}">
        <p14:creationId xmlns:p14="http://schemas.microsoft.com/office/powerpoint/2010/main" val="1573096775"/>
      </p:ext>
    </p:extLst>
  </p:cSld>
  <p:clrMapOvr>
    <a:masterClrMapping/>
  </p:clrMapOvr>
  <p:transition spd="slow">
    <p:cove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Corbel" panose="020B0503020204020204" pitchFamily="34" charset="0"/>
              </a:rPr>
              <a:t>Stage 1</a:t>
            </a:r>
          </a:p>
        </p:txBody>
      </p:sp>
      <p:sp>
        <p:nvSpPr>
          <p:cNvPr id="3" name="Content Placeholder 2"/>
          <p:cNvSpPr>
            <a:spLocks noGrp="1"/>
          </p:cNvSpPr>
          <p:nvPr>
            <p:ph sz="half" idx="1"/>
          </p:nvPr>
        </p:nvSpPr>
        <p:spPr>
          <a:xfrm>
            <a:off x="84987" y="1164581"/>
            <a:ext cx="4543719" cy="3348036"/>
          </a:xfrm>
        </p:spPr>
        <p:txBody>
          <a:bodyPr>
            <a:noAutofit/>
          </a:bodyPr>
          <a:lstStyle/>
          <a:p>
            <a:r>
              <a:rPr lang="en-US" dirty="0">
                <a:latin typeface="Corbel" panose="020B0503020204020204" pitchFamily="34" charset="0"/>
              </a:rPr>
              <a:t>What </a:t>
            </a:r>
            <a:r>
              <a:rPr lang="en-US" b="1" dirty="0">
                <a:latin typeface="Corbel" panose="020B0503020204020204" pitchFamily="34" charset="0"/>
              </a:rPr>
              <a:t>IS</a:t>
            </a:r>
            <a:r>
              <a:rPr lang="en-US" dirty="0">
                <a:latin typeface="Corbel" panose="020B0503020204020204" pitchFamily="34" charset="0"/>
              </a:rPr>
              <a:t> visible</a:t>
            </a:r>
          </a:p>
          <a:p>
            <a:pPr lvl="1"/>
            <a:r>
              <a:rPr lang="en-US" dirty="0">
                <a:latin typeface="Corbel" panose="020B0503020204020204" pitchFamily="34" charset="0"/>
              </a:rPr>
              <a:t>Intact skin</a:t>
            </a:r>
          </a:p>
          <a:p>
            <a:pPr lvl="1"/>
            <a:r>
              <a:rPr lang="en-US" dirty="0">
                <a:latin typeface="Corbel" panose="020B0503020204020204" pitchFamily="34" charset="0"/>
              </a:rPr>
              <a:t>Non-blanchable erythema</a:t>
            </a:r>
          </a:p>
          <a:p>
            <a:pPr lvl="1"/>
            <a:r>
              <a:rPr lang="en-US" dirty="0">
                <a:latin typeface="Corbel" panose="020B0503020204020204" pitchFamily="34" charset="0"/>
              </a:rPr>
              <a:t>Changes in sensation, temperature or firmness may precede visual changes</a:t>
            </a:r>
          </a:p>
          <a:p>
            <a:r>
              <a:rPr lang="en-US" dirty="0">
                <a:latin typeface="Corbel" panose="020B0503020204020204" pitchFamily="34" charset="0"/>
              </a:rPr>
              <a:t>What is </a:t>
            </a:r>
            <a:r>
              <a:rPr lang="en-US" b="1" dirty="0">
                <a:latin typeface="Corbel" panose="020B0503020204020204" pitchFamily="34" charset="0"/>
              </a:rPr>
              <a:t>NOT</a:t>
            </a:r>
            <a:r>
              <a:rPr lang="en-US" dirty="0">
                <a:latin typeface="Corbel" panose="020B0503020204020204" pitchFamily="34" charset="0"/>
              </a:rPr>
              <a:t> visible</a:t>
            </a:r>
          </a:p>
          <a:p>
            <a:pPr lvl="1"/>
            <a:r>
              <a:rPr lang="en-US" dirty="0">
                <a:latin typeface="Corbel" panose="020B0503020204020204" pitchFamily="34" charset="0"/>
              </a:rPr>
              <a:t>Purple/maroon discoloration</a:t>
            </a:r>
          </a:p>
        </p:txBody>
      </p:sp>
      <p:pic>
        <p:nvPicPr>
          <p:cNvPr id="1026" name="Picture 2" descr="http://www.npuap.org/wp-content/uploads/2012/03/03-Stage-1-L-Pigment.jpg"/>
          <p:cNvPicPr>
            <a:picLocks noGrp="1" noChangeAspect="1" noChangeArrowheads="1"/>
          </p:cNvPicPr>
          <p:nvPr>
            <p:ph sz="half" idx="2"/>
          </p:nvPr>
        </p:nvPicPr>
        <p:blipFill rotWithShape="1">
          <a:blip r:embed="rId3" cstate="email">
            <a:extLst>
              <a:ext uri="{28A0092B-C50C-407E-A947-70E740481C1C}">
                <a14:useLocalDpi xmlns:a14="http://schemas.microsoft.com/office/drawing/2010/main"/>
              </a:ext>
            </a:extLst>
          </a:blip>
          <a:stretch/>
        </p:blipFill>
        <p:spPr bwMode="auto">
          <a:xfrm>
            <a:off x="4807689" y="900113"/>
            <a:ext cx="4251324" cy="3188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922810"/>
      </p:ext>
    </p:extLst>
  </p:cSld>
  <p:clrMapOvr>
    <a:masterClrMapping/>
  </p:clrMapOvr>
  <p:transition spd="slow">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latin typeface="Corbel" panose="020B0503020204020204" pitchFamily="34" charset="0"/>
              </a:rPr>
              <a:t>Stage 1</a:t>
            </a:r>
            <a:endParaRPr lang="en-US" dirty="0"/>
          </a:p>
        </p:txBody>
      </p:sp>
      <p:pic>
        <p:nvPicPr>
          <p:cNvPr id="2" name="Content Placeholder 1"/>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tretch/>
        </p:blipFill>
        <p:spPr>
          <a:xfrm>
            <a:off x="92437" y="975533"/>
            <a:ext cx="2981844" cy="3983744"/>
          </a:xfrm>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2711764" y="1476482"/>
            <a:ext cx="3983743" cy="2981845"/>
          </a:xfrm>
          <a:prstGeom prst="rect">
            <a:avLst/>
          </a:prstGeom>
        </p:spPr>
      </p:pic>
      <p:pic>
        <p:nvPicPr>
          <p:cNvPr id="12" name="Picture 7">
            <a:extLst>
              <a:ext uri="{FF2B5EF4-FFF2-40B4-BE49-F238E27FC236}">
                <a16:creationId xmlns:a16="http://schemas.microsoft.com/office/drawing/2014/main" id="{D5673BE8-2081-4563-B5E0-0AE85EED887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354978" y="987528"/>
            <a:ext cx="2682342" cy="3983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0365766"/>
      </p:ext>
    </p:extLst>
  </p:cSld>
  <p:clrMapOvr>
    <a:masterClrMapping/>
  </p:clrMapOvr>
  <p:transition spd="slow">
    <p:cove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Corbel" panose="020B0503020204020204" pitchFamily="34" charset="0"/>
              </a:rPr>
              <a:t>Stage 2</a:t>
            </a:r>
          </a:p>
        </p:txBody>
      </p:sp>
      <p:sp>
        <p:nvSpPr>
          <p:cNvPr id="3" name="Content Placeholder 2"/>
          <p:cNvSpPr>
            <a:spLocks noGrp="1"/>
          </p:cNvSpPr>
          <p:nvPr>
            <p:ph sz="half" idx="1"/>
          </p:nvPr>
        </p:nvSpPr>
        <p:spPr>
          <a:xfrm>
            <a:off x="159488" y="902525"/>
            <a:ext cx="4555016" cy="4041615"/>
          </a:xfrm>
        </p:spPr>
        <p:txBody>
          <a:bodyPr>
            <a:noAutofit/>
          </a:bodyPr>
          <a:lstStyle/>
          <a:p>
            <a:r>
              <a:rPr lang="en-US" sz="2400" dirty="0">
                <a:latin typeface="Corbel" panose="020B0503020204020204" pitchFamily="34" charset="0"/>
              </a:rPr>
              <a:t>Partial-thickness skin loss</a:t>
            </a:r>
          </a:p>
          <a:p>
            <a:pPr lvl="1"/>
            <a:r>
              <a:rPr lang="en-US" sz="2000" dirty="0">
                <a:latin typeface="Corbel" panose="020B0503020204020204" pitchFamily="34" charset="0"/>
              </a:rPr>
              <a:t>Open skin (e</a:t>
            </a:r>
            <a:r>
              <a:rPr lang="en-US" sz="1800" dirty="0">
                <a:latin typeface="Corbel" panose="020B0503020204020204" pitchFamily="34" charset="0"/>
              </a:rPr>
              <a:t>pithelial tissue visible)</a:t>
            </a:r>
          </a:p>
          <a:p>
            <a:pPr marL="457200" lvl="1" indent="0">
              <a:buNone/>
            </a:pPr>
            <a:r>
              <a:rPr lang="en-US" sz="1800" dirty="0">
                <a:latin typeface="Corbel" panose="020B0503020204020204" pitchFamily="34" charset="0"/>
              </a:rPr>
              <a:t>		or</a:t>
            </a:r>
          </a:p>
          <a:p>
            <a:pPr lvl="1"/>
            <a:r>
              <a:rPr lang="en-US" sz="2000" dirty="0">
                <a:latin typeface="Corbel" panose="020B0503020204020204" pitchFamily="34" charset="0"/>
              </a:rPr>
              <a:t>Serous/serous filled blister</a:t>
            </a:r>
          </a:p>
          <a:p>
            <a:r>
              <a:rPr lang="en-US" sz="2400" dirty="0">
                <a:latin typeface="Corbel" panose="020B0503020204020204" pitchFamily="34" charset="0"/>
              </a:rPr>
              <a:t>What is </a:t>
            </a:r>
            <a:r>
              <a:rPr lang="en-US" sz="2400" b="1" dirty="0">
                <a:latin typeface="Corbel" panose="020B0503020204020204" pitchFamily="34" charset="0"/>
              </a:rPr>
              <a:t>NOT</a:t>
            </a:r>
            <a:r>
              <a:rPr lang="en-US" sz="2400" dirty="0">
                <a:latin typeface="Corbel" panose="020B0503020204020204" pitchFamily="34" charset="0"/>
              </a:rPr>
              <a:t> visible</a:t>
            </a:r>
          </a:p>
          <a:p>
            <a:pPr lvl="1"/>
            <a:r>
              <a:rPr lang="en-US" sz="1800" dirty="0">
                <a:latin typeface="Corbel" panose="020B0503020204020204" pitchFamily="34" charset="0"/>
              </a:rPr>
              <a:t>Blood filled blister</a:t>
            </a:r>
          </a:p>
          <a:p>
            <a:pPr lvl="1"/>
            <a:r>
              <a:rPr lang="en-US" sz="1800" dirty="0">
                <a:latin typeface="Corbel" panose="020B0503020204020204" pitchFamily="34" charset="0"/>
              </a:rPr>
              <a:t>Adipose (fat) tissue</a:t>
            </a:r>
          </a:p>
          <a:p>
            <a:pPr lvl="1"/>
            <a:r>
              <a:rPr lang="en-US" sz="1800" dirty="0">
                <a:latin typeface="Corbel" panose="020B0503020204020204" pitchFamily="34" charset="0"/>
              </a:rPr>
              <a:t>Granulation tissue</a:t>
            </a:r>
          </a:p>
          <a:p>
            <a:pPr lvl="1"/>
            <a:r>
              <a:rPr lang="en-US" sz="1800" dirty="0">
                <a:latin typeface="Corbel" panose="020B0503020204020204" pitchFamily="34" charset="0"/>
              </a:rPr>
              <a:t>Necrotic tissue (slough/eschar)</a:t>
            </a:r>
          </a:p>
        </p:txBody>
      </p:sp>
      <p:pic>
        <p:nvPicPr>
          <p:cNvPr id="4098" name="Picture 2" descr="http://www.npuap.org/wp-content/uploads/2012/03/Stage-2-April-2016.jpg"/>
          <p:cNvPicPr>
            <a:picLocks noGrp="1" noChangeAspect="1" noChangeArrowheads="1"/>
          </p:cNvPicPr>
          <p:nvPr>
            <p:ph sz="half" idx="2"/>
          </p:nvPr>
        </p:nvPicPr>
        <p:blipFill rotWithShape="1">
          <a:blip r:embed="rId3" cstate="email">
            <a:extLst>
              <a:ext uri="{28A0092B-C50C-407E-A947-70E740481C1C}">
                <a14:useLocalDpi xmlns:a14="http://schemas.microsoft.com/office/drawing/2010/main"/>
              </a:ext>
            </a:extLst>
          </a:blip>
          <a:stretch/>
        </p:blipFill>
        <p:spPr bwMode="auto">
          <a:xfrm>
            <a:off x="4838700" y="1021556"/>
            <a:ext cx="3898900" cy="292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161808"/>
      </p:ext>
    </p:extLst>
  </p:cSld>
  <p:clrMapOvr>
    <a:masterClrMapping/>
  </p:clrMapOvr>
  <p:transition spd="slow">
    <p:cove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latin typeface="Corbel" panose="020B0503020204020204" pitchFamily="34" charset="0"/>
              </a:rPr>
              <a:t>Stage 2</a:t>
            </a:r>
            <a:endParaRPr lang="en-US" dirty="0"/>
          </a:p>
        </p:txBody>
      </p:sp>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9364" t="-47058" r="-837" b="47058"/>
          <a:stretch/>
        </p:blipFill>
        <p:spPr bwMode="auto">
          <a:xfrm>
            <a:off x="140466" y="-658693"/>
            <a:ext cx="2861956" cy="3443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254525" y="1477926"/>
            <a:ext cx="1520455" cy="1010093"/>
          </a:xfrm>
          <a:prstGeom prst="ellipse">
            <a:avLst/>
          </a:prstGeom>
          <a:noFill/>
          <a:ln w="635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5">
            <a:extLst>
              <a:ext uri="{FF2B5EF4-FFF2-40B4-BE49-F238E27FC236}">
                <a16:creationId xmlns:a16="http://schemas.microsoft.com/office/drawing/2014/main" id="{4C4788FE-32AD-4A1B-938A-A54C3B93B44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2707713" y="1252844"/>
            <a:ext cx="3476716" cy="2861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a:extLst>
              <a:ext uri="{FF2B5EF4-FFF2-40B4-BE49-F238E27FC236}">
                <a16:creationId xmlns:a16="http://schemas.microsoft.com/office/drawing/2014/main" id="{693E6DFC-6FAA-4DF5-B3EF-A2AD88C708D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142587" y="945463"/>
            <a:ext cx="2606967" cy="3600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a:extLst>
              <a:ext uri="{FF2B5EF4-FFF2-40B4-BE49-F238E27FC236}">
                <a16:creationId xmlns:a16="http://schemas.microsoft.com/office/drawing/2014/main" id="{1C2BB274-6115-491D-8A58-6776AC1D1DE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193783" y="1145001"/>
            <a:ext cx="2809751" cy="3077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05017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Corbel" panose="020B0503020204020204" pitchFamily="34" charset="0"/>
              </a:rPr>
              <a:t>Stage 3</a:t>
            </a:r>
          </a:p>
        </p:txBody>
      </p:sp>
      <p:sp>
        <p:nvSpPr>
          <p:cNvPr id="3" name="Content Placeholder 2"/>
          <p:cNvSpPr>
            <a:spLocks noGrp="1"/>
          </p:cNvSpPr>
          <p:nvPr>
            <p:ph sz="half" idx="1"/>
          </p:nvPr>
        </p:nvSpPr>
        <p:spPr>
          <a:xfrm>
            <a:off x="138223" y="1063229"/>
            <a:ext cx="4699591" cy="3902176"/>
          </a:xfrm>
        </p:spPr>
        <p:txBody>
          <a:bodyPr>
            <a:normAutofit/>
          </a:bodyPr>
          <a:lstStyle/>
          <a:p>
            <a:r>
              <a:rPr lang="en-US" sz="2600" dirty="0">
                <a:latin typeface="Corbel" panose="020B0503020204020204" pitchFamily="34" charset="0"/>
              </a:rPr>
              <a:t>What </a:t>
            </a:r>
            <a:r>
              <a:rPr lang="en-US" sz="2600" b="1" dirty="0">
                <a:latin typeface="Corbel" panose="020B0503020204020204" pitchFamily="34" charset="0"/>
              </a:rPr>
              <a:t>IS</a:t>
            </a:r>
            <a:r>
              <a:rPr lang="en-US" sz="2600" dirty="0">
                <a:latin typeface="Corbel" panose="020B0503020204020204" pitchFamily="34" charset="0"/>
              </a:rPr>
              <a:t> visible: </a:t>
            </a:r>
          </a:p>
          <a:p>
            <a:pPr lvl="1"/>
            <a:r>
              <a:rPr lang="en-US" sz="2200" dirty="0">
                <a:latin typeface="Corbel" panose="020B0503020204020204" pitchFamily="34" charset="0"/>
              </a:rPr>
              <a:t>Full-thickness skin loss</a:t>
            </a:r>
          </a:p>
          <a:p>
            <a:pPr lvl="1"/>
            <a:r>
              <a:rPr lang="en-US" sz="2200" dirty="0">
                <a:latin typeface="Corbel" panose="020B0503020204020204" pitchFamily="34" charset="0"/>
              </a:rPr>
              <a:t>Adipose (fat) tissue</a:t>
            </a:r>
          </a:p>
          <a:p>
            <a:pPr lvl="1"/>
            <a:r>
              <a:rPr lang="en-US" sz="2200" dirty="0">
                <a:latin typeface="Corbel" panose="020B0503020204020204" pitchFamily="34" charset="0"/>
              </a:rPr>
              <a:t>Granulation tissue</a:t>
            </a:r>
          </a:p>
          <a:p>
            <a:pPr lvl="1"/>
            <a:r>
              <a:rPr lang="en-US" sz="2200" dirty="0">
                <a:latin typeface="Corbel" panose="020B0503020204020204" pitchFamily="34" charset="0"/>
              </a:rPr>
              <a:t>Necrotic Tissue (slough/eschar)</a:t>
            </a:r>
          </a:p>
          <a:p>
            <a:r>
              <a:rPr lang="en-US" sz="3000" dirty="0">
                <a:latin typeface="Corbel" panose="020B0503020204020204" pitchFamily="34" charset="0"/>
              </a:rPr>
              <a:t>What is </a:t>
            </a:r>
            <a:r>
              <a:rPr lang="en-US" sz="3000" b="1" dirty="0">
                <a:latin typeface="Corbel" panose="020B0503020204020204" pitchFamily="34" charset="0"/>
              </a:rPr>
              <a:t>NOT</a:t>
            </a:r>
            <a:r>
              <a:rPr lang="en-US" sz="3000" dirty="0">
                <a:latin typeface="Corbel" panose="020B0503020204020204" pitchFamily="34" charset="0"/>
              </a:rPr>
              <a:t> visible: </a:t>
            </a:r>
          </a:p>
          <a:p>
            <a:pPr lvl="1"/>
            <a:r>
              <a:rPr lang="en-US" sz="2200" dirty="0">
                <a:latin typeface="Corbel" panose="020B0503020204020204" pitchFamily="34" charset="0"/>
              </a:rPr>
              <a:t>Fascia or muscle</a:t>
            </a:r>
          </a:p>
          <a:p>
            <a:pPr lvl="1"/>
            <a:r>
              <a:rPr lang="en-US" sz="2200" dirty="0">
                <a:latin typeface="Corbel" panose="020B0503020204020204" pitchFamily="34" charset="0"/>
              </a:rPr>
              <a:t>Tendon or ligament</a:t>
            </a:r>
          </a:p>
          <a:p>
            <a:pPr lvl="1"/>
            <a:r>
              <a:rPr lang="en-US" sz="2200" dirty="0">
                <a:latin typeface="Corbel" panose="020B0503020204020204" pitchFamily="34" charset="0"/>
              </a:rPr>
              <a:t>Bone or cartilage</a:t>
            </a:r>
          </a:p>
        </p:txBody>
      </p:sp>
      <p:pic>
        <p:nvPicPr>
          <p:cNvPr id="5122" name="Picture 2" descr="http://www.npuap.org/wp-content/uploads/2012/03/Stage-3-April-2016.jpg"/>
          <p:cNvPicPr>
            <a:picLocks noGrp="1" noChangeAspect="1" noChangeArrowheads="1"/>
          </p:cNvPicPr>
          <p:nvPr>
            <p:ph sz="half" idx="2"/>
          </p:nvPr>
        </p:nvPicPr>
        <p:blipFill rotWithShape="1">
          <a:blip r:embed="rId3" cstate="email">
            <a:extLst>
              <a:ext uri="{28A0092B-C50C-407E-A947-70E740481C1C}">
                <a14:useLocalDpi xmlns:a14="http://schemas.microsoft.com/office/drawing/2010/main"/>
              </a:ext>
            </a:extLst>
          </a:blip>
          <a:stretch/>
        </p:blipFill>
        <p:spPr bwMode="auto">
          <a:xfrm>
            <a:off x="4932218" y="1162095"/>
            <a:ext cx="3754582" cy="2819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790666"/>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975" y="320428"/>
            <a:ext cx="3008313" cy="456893"/>
          </a:xfrm>
        </p:spPr>
        <p:txBody>
          <a:bodyPr anchor="b">
            <a:normAutofit/>
          </a:bodyPr>
          <a:lstStyle/>
          <a:p>
            <a:r>
              <a:rPr lang="en-US" b="1" dirty="0"/>
              <a:t>Skin Team Meetings</a:t>
            </a:r>
          </a:p>
        </p:txBody>
      </p:sp>
      <p:sp>
        <p:nvSpPr>
          <p:cNvPr id="3" name="Content Placeholder 2"/>
          <p:cNvSpPr>
            <a:spLocks noGrp="1"/>
          </p:cNvSpPr>
          <p:nvPr>
            <p:ph type="body" sz="half" idx="2"/>
          </p:nvPr>
        </p:nvSpPr>
        <p:spPr>
          <a:xfrm>
            <a:off x="235975" y="1076328"/>
            <a:ext cx="3229558" cy="3518297"/>
          </a:xfrm>
        </p:spPr>
        <p:txBody>
          <a:bodyPr>
            <a:normAutofit lnSpcReduction="10000"/>
          </a:bodyPr>
          <a:lstStyle/>
          <a:p>
            <a:pPr marL="285750" indent="-285750">
              <a:buFont typeface="Arial" panose="020B0604020202020204" pitchFamily="34" charset="0"/>
              <a:buChar char="•"/>
            </a:pPr>
            <a:r>
              <a:rPr lang="en-US" sz="1800" b="1" dirty="0"/>
              <a:t>2</a:t>
            </a:r>
            <a:r>
              <a:rPr lang="en-US" sz="1800" b="1" baseline="30000" dirty="0"/>
              <a:t>nd</a:t>
            </a:r>
            <a:r>
              <a:rPr lang="en-US" sz="1800" b="1" dirty="0"/>
              <a:t> Wednesday of every month</a:t>
            </a:r>
          </a:p>
          <a:p>
            <a:pPr marL="285750" indent="-285750">
              <a:buFont typeface="Arial" panose="020B0604020202020204" pitchFamily="34" charset="0"/>
              <a:buChar char="•"/>
            </a:pPr>
            <a:r>
              <a:rPr lang="en-US" sz="1800" b="1" dirty="0"/>
              <a:t>HALF days</a:t>
            </a:r>
          </a:p>
          <a:p>
            <a:pPr marL="742950" lvl="1" indent="-285750">
              <a:buFont typeface="Arial" panose="020B0604020202020204" pitchFamily="34" charset="0"/>
              <a:buChar char="•"/>
            </a:pPr>
            <a:r>
              <a:rPr lang="en-US" sz="1800" dirty="0"/>
              <a:t>1</a:t>
            </a:r>
            <a:r>
              <a:rPr lang="en-US" sz="1800" baseline="30000" dirty="0"/>
              <a:t>st</a:t>
            </a:r>
            <a:r>
              <a:rPr lang="en-US" sz="1800" dirty="0"/>
              <a:t> month each quarter</a:t>
            </a:r>
          </a:p>
          <a:p>
            <a:pPr marL="742950" lvl="1" indent="-285750">
              <a:buFont typeface="Arial" panose="020B0604020202020204" pitchFamily="34" charset="0"/>
              <a:buChar char="•"/>
            </a:pPr>
            <a:r>
              <a:rPr lang="en-US" sz="1800" dirty="0"/>
              <a:t>0700-1230</a:t>
            </a:r>
          </a:p>
          <a:p>
            <a:pPr marL="1200150" lvl="2" indent="-285750">
              <a:buFont typeface="Arial" panose="020B0604020202020204" pitchFamily="34" charset="0"/>
              <a:buChar char="•"/>
            </a:pPr>
            <a:r>
              <a:rPr lang="en-US" sz="1800" dirty="0"/>
              <a:t>AM session only</a:t>
            </a:r>
          </a:p>
          <a:p>
            <a:pPr marL="285750" indent="-285750">
              <a:buFont typeface="Arial" panose="020B0604020202020204" pitchFamily="34" charset="0"/>
              <a:buChar char="•"/>
            </a:pPr>
            <a:r>
              <a:rPr lang="en-US" sz="1800" b="1" dirty="0"/>
              <a:t>FULL days</a:t>
            </a:r>
          </a:p>
          <a:p>
            <a:pPr marL="742950" lvl="1" indent="-285750">
              <a:buFont typeface="Arial" panose="020B0604020202020204" pitchFamily="34" charset="0"/>
              <a:buChar char="•"/>
            </a:pPr>
            <a:r>
              <a:rPr lang="en-US" sz="1800" dirty="0"/>
              <a:t>2</a:t>
            </a:r>
            <a:r>
              <a:rPr lang="en-US" sz="1800" baseline="30000" dirty="0"/>
              <a:t>nd</a:t>
            </a:r>
            <a:r>
              <a:rPr lang="en-US" sz="1800" dirty="0"/>
              <a:t> &amp; 3</a:t>
            </a:r>
            <a:r>
              <a:rPr lang="en-US" sz="1800" baseline="30000" dirty="0"/>
              <a:t>rd</a:t>
            </a:r>
            <a:r>
              <a:rPr lang="en-US" sz="1800" dirty="0"/>
              <a:t> months each quarter</a:t>
            </a:r>
          </a:p>
          <a:p>
            <a:pPr marL="742950" lvl="1" indent="-285750">
              <a:buFont typeface="Arial" panose="020B0604020202020204" pitchFamily="34" charset="0"/>
              <a:buChar char="•"/>
            </a:pPr>
            <a:r>
              <a:rPr lang="en-US" sz="1800" dirty="0"/>
              <a:t>0700-1530 </a:t>
            </a:r>
          </a:p>
          <a:p>
            <a:pPr marL="1200150" lvl="2" indent="-285750">
              <a:buFont typeface="Arial" panose="020B0604020202020204" pitchFamily="34" charset="0"/>
              <a:buChar char="•"/>
            </a:pPr>
            <a:r>
              <a:rPr lang="en-US" sz="1800" dirty="0"/>
              <a:t>AM &amp; PM sessions</a:t>
            </a:r>
          </a:p>
        </p:txBody>
      </p:sp>
      <p:graphicFrame>
        <p:nvGraphicFramePr>
          <p:cNvPr id="6" name="Content Placeholder 3">
            <a:extLst>
              <a:ext uri="{FF2B5EF4-FFF2-40B4-BE49-F238E27FC236}">
                <a16:creationId xmlns:a16="http://schemas.microsoft.com/office/drawing/2014/main" id="{56C088D8-FDCF-E6C1-0B4A-6BE3465DBC7A}"/>
              </a:ext>
            </a:extLst>
          </p:cNvPr>
          <p:cNvGraphicFramePr>
            <a:graphicFrameLocks noGrp="1"/>
          </p:cNvGraphicFramePr>
          <p:nvPr>
            <p:ph idx="1"/>
            <p:extLst>
              <p:ext uri="{D42A27DB-BD31-4B8C-83A1-F6EECF244321}">
                <p14:modId xmlns:p14="http://schemas.microsoft.com/office/powerpoint/2010/main" val="633718239"/>
              </p:ext>
            </p:extLst>
          </p:nvPr>
        </p:nvGraphicFramePr>
        <p:xfrm>
          <a:off x="3575050" y="204797"/>
          <a:ext cx="5111750" cy="4389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3609648"/>
      </p:ext>
    </p:extLst>
  </p:cSld>
  <p:clrMapOvr>
    <a:masterClrMapping/>
  </p:clrMapOvr>
  <p:transition spd="slow">
    <p:cove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a:latin typeface="Corbel" panose="020B0503020204020204" pitchFamily="34" charset="0"/>
              </a:rPr>
              <a:t>Stage 3’s</a:t>
            </a:r>
            <a:endParaRPr lang="en-US" dirty="0"/>
          </a:p>
        </p:txBody>
      </p:sp>
      <p:pic>
        <p:nvPicPr>
          <p:cNvPr id="3" name="Picture 2"/>
          <p:cNvPicPr>
            <a:picLocks noChangeAspect="1"/>
          </p:cNvPicPr>
          <p:nvPr/>
        </p:nvPicPr>
        <p:blipFill rotWithShape="1">
          <a:blip r:embed="rId2"/>
          <a:srcRect t="1346" b="1346"/>
          <a:stretch/>
        </p:blipFill>
        <p:spPr>
          <a:xfrm>
            <a:off x="225777" y="1199930"/>
            <a:ext cx="2551027" cy="2743639"/>
          </a:xfrm>
          <a:prstGeom prst="rect">
            <a:avLst/>
          </a:prstGeom>
        </p:spPr>
      </p:pic>
      <p:pic>
        <p:nvPicPr>
          <p:cNvPr id="11" name="Picture 2" descr="S:\SHAREVOL01\Skin Team\Pictures\Hill Roynal R anterior ankle.jpg">
            <a:extLst>
              <a:ext uri="{FF2B5EF4-FFF2-40B4-BE49-F238E27FC236}">
                <a16:creationId xmlns:a16="http://schemas.microsoft.com/office/drawing/2014/main" id="{AF6934BD-A021-4430-8168-AD28EEAE4EF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30249"/>
          <a:stretch/>
        </p:blipFill>
        <p:spPr bwMode="auto">
          <a:xfrm>
            <a:off x="5772578" y="1203525"/>
            <a:ext cx="2950091" cy="27436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5AAD8BC-50AE-48E0-9924-83ECC4108C8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78104" y="1199930"/>
            <a:ext cx="2551026" cy="2743639"/>
          </a:xfrm>
          <a:prstGeom prst="rect">
            <a:avLst/>
          </a:prstGeom>
        </p:spPr>
      </p:pic>
    </p:spTree>
    <p:extLst>
      <p:ext uri="{BB962C8B-B14F-4D97-AF65-F5344CB8AC3E}">
        <p14:creationId xmlns:p14="http://schemas.microsoft.com/office/powerpoint/2010/main" val="2033923165"/>
      </p:ext>
    </p:extLst>
  </p:cSld>
  <p:clrMapOvr>
    <a:masterClrMapping/>
  </p:clrMapOvr>
  <p:transition spd="slow">
    <p:cove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Corbel" panose="020B0503020204020204" pitchFamily="34" charset="0"/>
              </a:rPr>
              <a:t>Stage 4’s</a:t>
            </a:r>
          </a:p>
        </p:txBody>
      </p:sp>
      <p:sp>
        <p:nvSpPr>
          <p:cNvPr id="3" name="Content Placeholder 2"/>
          <p:cNvSpPr>
            <a:spLocks noGrp="1"/>
          </p:cNvSpPr>
          <p:nvPr>
            <p:ph sz="half" idx="1"/>
          </p:nvPr>
        </p:nvSpPr>
        <p:spPr>
          <a:xfrm>
            <a:off x="170121" y="1063229"/>
            <a:ext cx="4550735" cy="3870278"/>
          </a:xfrm>
        </p:spPr>
        <p:txBody>
          <a:bodyPr>
            <a:normAutofit/>
          </a:bodyPr>
          <a:lstStyle/>
          <a:p>
            <a:r>
              <a:rPr lang="en-US" sz="2600" dirty="0">
                <a:latin typeface="Corbel" panose="020B0503020204020204" pitchFamily="34" charset="0"/>
              </a:rPr>
              <a:t>What </a:t>
            </a:r>
            <a:r>
              <a:rPr lang="en-US" sz="2600" b="1" dirty="0">
                <a:latin typeface="Corbel" panose="020B0503020204020204" pitchFamily="34" charset="0"/>
              </a:rPr>
              <a:t>IS</a:t>
            </a:r>
            <a:r>
              <a:rPr lang="en-US" sz="2600" dirty="0">
                <a:latin typeface="Corbel" panose="020B0503020204020204" pitchFamily="34" charset="0"/>
              </a:rPr>
              <a:t> visible </a:t>
            </a:r>
            <a:r>
              <a:rPr lang="en-US" sz="2200" i="1" dirty="0">
                <a:latin typeface="Corbel" panose="020B0503020204020204" pitchFamily="34" charset="0"/>
              </a:rPr>
              <a:t>(it only takes 1 )</a:t>
            </a:r>
          </a:p>
          <a:p>
            <a:pPr lvl="1"/>
            <a:r>
              <a:rPr lang="en-US" dirty="0">
                <a:latin typeface="Corbel" panose="020B0503020204020204" pitchFamily="34" charset="0"/>
              </a:rPr>
              <a:t>Full-thickness skin loss</a:t>
            </a:r>
          </a:p>
          <a:p>
            <a:pPr lvl="1"/>
            <a:r>
              <a:rPr lang="en-US" sz="2200" dirty="0">
                <a:latin typeface="Corbel" panose="020B0503020204020204" pitchFamily="34" charset="0"/>
              </a:rPr>
              <a:t>Fascia (exposed or palpable) </a:t>
            </a:r>
          </a:p>
          <a:p>
            <a:pPr lvl="1"/>
            <a:r>
              <a:rPr lang="en-US" sz="2200" dirty="0">
                <a:latin typeface="Corbel" panose="020B0503020204020204" pitchFamily="34" charset="0"/>
              </a:rPr>
              <a:t>Muscle</a:t>
            </a:r>
          </a:p>
          <a:p>
            <a:pPr lvl="1"/>
            <a:r>
              <a:rPr lang="en-US" sz="2200" dirty="0">
                <a:latin typeface="Corbel" panose="020B0503020204020204" pitchFamily="34" charset="0"/>
              </a:rPr>
              <a:t>Tendon </a:t>
            </a:r>
          </a:p>
          <a:p>
            <a:pPr lvl="1"/>
            <a:r>
              <a:rPr lang="en-US" sz="2200" dirty="0">
                <a:latin typeface="Corbel" panose="020B0503020204020204" pitchFamily="34" charset="0"/>
              </a:rPr>
              <a:t>Ligament</a:t>
            </a:r>
          </a:p>
          <a:p>
            <a:pPr lvl="1"/>
            <a:r>
              <a:rPr lang="en-US" sz="2200" dirty="0">
                <a:latin typeface="Corbel" panose="020B0503020204020204" pitchFamily="34" charset="0"/>
              </a:rPr>
              <a:t>Bone or cartilage</a:t>
            </a:r>
          </a:p>
          <a:p>
            <a:r>
              <a:rPr lang="en-US" sz="2600" dirty="0">
                <a:latin typeface="Corbel" panose="020B0503020204020204" pitchFamily="34" charset="0"/>
              </a:rPr>
              <a:t>What is </a:t>
            </a:r>
            <a:r>
              <a:rPr lang="en-US" sz="2600" b="1" dirty="0">
                <a:latin typeface="Corbel" panose="020B0503020204020204" pitchFamily="34" charset="0"/>
              </a:rPr>
              <a:t>NOT</a:t>
            </a:r>
            <a:r>
              <a:rPr lang="en-US" sz="2600" dirty="0">
                <a:latin typeface="Corbel" panose="020B0503020204020204" pitchFamily="34" charset="0"/>
              </a:rPr>
              <a:t> visible</a:t>
            </a:r>
          </a:p>
          <a:p>
            <a:pPr lvl="1"/>
            <a:r>
              <a:rPr lang="en-US" sz="2200" dirty="0">
                <a:latin typeface="Corbel" panose="020B0503020204020204" pitchFamily="34" charset="0"/>
              </a:rPr>
              <a:t>Healthy skin</a:t>
            </a:r>
          </a:p>
        </p:txBody>
      </p:sp>
      <p:pic>
        <p:nvPicPr>
          <p:cNvPr id="6146" name="Picture 2" descr="http://www.npuap.org/wp-content/uploads/2012/03/Stage-4-April-2016.jpg"/>
          <p:cNvPicPr>
            <a:picLocks noGrp="1" noChangeAspect="1" noChangeArrowheads="1"/>
          </p:cNvPicPr>
          <p:nvPr>
            <p:ph sz="half" idx="2"/>
          </p:nvPr>
        </p:nvPicPr>
        <p:blipFill rotWithShape="1">
          <a:blip r:embed="rId3" cstate="email">
            <a:extLst>
              <a:ext uri="{28A0092B-C50C-407E-A947-70E740481C1C}">
                <a14:useLocalDpi xmlns:a14="http://schemas.microsoft.com/office/drawing/2010/main"/>
              </a:ext>
            </a:extLst>
          </a:blip>
          <a:stretch/>
        </p:blipFill>
        <p:spPr bwMode="auto">
          <a:xfrm>
            <a:off x="4592009" y="841829"/>
            <a:ext cx="4382464" cy="3290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760041"/>
      </p:ext>
    </p:extLst>
  </p:cSld>
  <p:clrMapOvr>
    <a:masterClrMapping/>
  </p:clrMapOvr>
  <p:transition spd="slow">
    <p:cov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05979"/>
            <a:ext cx="8229600" cy="857250"/>
          </a:xfrm>
        </p:spPr>
        <p:txBody>
          <a:bodyPr anchor="t">
            <a:normAutofit/>
          </a:bodyPr>
          <a:lstStyle/>
          <a:p>
            <a:r>
              <a:rPr lang="en-US" b="1"/>
              <a:t>Stage 4</a:t>
            </a:r>
            <a:endParaRPr lang="en-US" dirty="0"/>
          </a:p>
        </p:txBody>
      </p:sp>
      <p:pic>
        <p:nvPicPr>
          <p:cNvPr id="10" name="Picture 9">
            <a:extLst>
              <a:ext uri="{FF2B5EF4-FFF2-40B4-BE49-F238E27FC236}">
                <a16:creationId xmlns:a16="http://schemas.microsoft.com/office/drawing/2014/main" id="{657D9A54-9356-460C-B755-CA46E6050CE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440" r="10376" b="1"/>
          <a:stretch/>
        </p:blipFill>
        <p:spPr>
          <a:xfrm>
            <a:off x="663677" y="900113"/>
            <a:ext cx="4038600" cy="3348036"/>
          </a:xfrm>
          <a:prstGeom prst="rect">
            <a:avLst/>
          </a:prstGeom>
          <a:noFill/>
        </p:spPr>
      </p:pic>
      <p:pic>
        <p:nvPicPr>
          <p:cNvPr id="6" name="Picture 5">
            <a:extLst>
              <a:ext uri="{FF2B5EF4-FFF2-40B4-BE49-F238E27FC236}">
                <a16:creationId xmlns:a16="http://schemas.microsoft.com/office/drawing/2014/main" id="{BB35EB5E-79FC-3C30-FD83-C443403FF348}"/>
              </a:ext>
            </a:extLst>
          </p:cNvPr>
          <p:cNvPicPr>
            <a:picLocks noChangeAspect="1"/>
          </p:cNvPicPr>
          <p:nvPr/>
        </p:nvPicPr>
        <p:blipFill>
          <a:blip r:embed="rId3"/>
          <a:stretch>
            <a:fillRect/>
          </a:stretch>
        </p:blipFill>
        <p:spPr>
          <a:xfrm rot="5400000">
            <a:off x="4916687" y="1110125"/>
            <a:ext cx="3349225" cy="2923252"/>
          </a:xfrm>
          <a:prstGeom prst="rect">
            <a:avLst/>
          </a:prstGeom>
        </p:spPr>
      </p:pic>
    </p:spTree>
    <p:extLst>
      <p:ext uri="{BB962C8B-B14F-4D97-AF65-F5344CB8AC3E}">
        <p14:creationId xmlns:p14="http://schemas.microsoft.com/office/powerpoint/2010/main" val="722301960"/>
      </p:ext>
    </p:extLst>
  </p:cSld>
  <p:clrMapOvr>
    <a:masterClrMapping/>
  </p:clrMapOvr>
  <p:transition spd="slow">
    <p:cov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Corbel" panose="020B0503020204020204" pitchFamily="34" charset="0"/>
              </a:rPr>
              <a:t>Deep Tissue Pressure Injury (DTPI)</a:t>
            </a:r>
          </a:p>
        </p:txBody>
      </p:sp>
      <p:sp>
        <p:nvSpPr>
          <p:cNvPr id="3" name="Content Placeholder 2"/>
          <p:cNvSpPr>
            <a:spLocks noGrp="1"/>
          </p:cNvSpPr>
          <p:nvPr>
            <p:ph sz="half" idx="1"/>
          </p:nvPr>
        </p:nvSpPr>
        <p:spPr>
          <a:xfrm>
            <a:off x="138223" y="914402"/>
            <a:ext cx="5276925" cy="4093534"/>
          </a:xfrm>
        </p:spPr>
        <p:txBody>
          <a:bodyPr>
            <a:noAutofit/>
          </a:bodyPr>
          <a:lstStyle/>
          <a:p>
            <a:r>
              <a:rPr lang="en-US" sz="2000" dirty="0">
                <a:latin typeface="Corbel" panose="020B0503020204020204" pitchFamily="34" charset="0"/>
              </a:rPr>
              <a:t>What </a:t>
            </a:r>
            <a:r>
              <a:rPr lang="en-US" sz="2000" b="1" dirty="0">
                <a:latin typeface="Corbel" panose="020B0503020204020204" pitchFamily="34" charset="0"/>
              </a:rPr>
              <a:t>IS</a:t>
            </a:r>
            <a:r>
              <a:rPr lang="en-US" sz="2000" dirty="0">
                <a:latin typeface="Corbel" panose="020B0503020204020204" pitchFamily="34" charset="0"/>
              </a:rPr>
              <a:t> visible</a:t>
            </a:r>
          </a:p>
          <a:p>
            <a:pPr lvl="1"/>
            <a:r>
              <a:rPr lang="en-US" sz="1800" dirty="0">
                <a:latin typeface="Corbel" panose="020B0503020204020204" pitchFamily="34" charset="0"/>
              </a:rPr>
              <a:t>Intact  or non-intact skin</a:t>
            </a:r>
          </a:p>
          <a:p>
            <a:pPr lvl="1"/>
            <a:r>
              <a:rPr lang="en-US" sz="1800" dirty="0">
                <a:latin typeface="Corbel" panose="020B0503020204020204" pitchFamily="34" charset="0"/>
              </a:rPr>
              <a:t>Deep red, maroon, or purple discoloration</a:t>
            </a:r>
          </a:p>
          <a:p>
            <a:pPr lvl="2"/>
            <a:r>
              <a:rPr lang="en-US" sz="1400" dirty="0">
                <a:latin typeface="Corbel" panose="020B0503020204020204" pitchFamily="34" charset="0"/>
              </a:rPr>
              <a:t>Non-blanchable </a:t>
            </a:r>
          </a:p>
          <a:p>
            <a:pPr lvl="1"/>
            <a:r>
              <a:rPr lang="en-US" sz="1800" dirty="0">
                <a:latin typeface="Corbel" panose="020B0503020204020204" pitchFamily="34" charset="0"/>
              </a:rPr>
              <a:t>May be a blood filled blister</a:t>
            </a:r>
          </a:p>
          <a:p>
            <a:r>
              <a:rPr lang="en-US" sz="2200" dirty="0">
                <a:latin typeface="Corbel" panose="020B0503020204020204" pitchFamily="34" charset="0"/>
              </a:rPr>
              <a:t>Presents like a “bruise” but the etiology is caused from unrelieved PRESSURE and not from TRAUMA (e.g. bump, fall)</a:t>
            </a:r>
          </a:p>
          <a:p>
            <a:pPr lvl="1"/>
            <a:r>
              <a:rPr lang="en-US" sz="1800" dirty="0">
                <a:latin typeface="Corbel" panose="020B0503020204020204" pitchFamily="34" charset="0"/>
              </a:rPr>
              <a:t>Pressure from a body part on a mattress </a:t>
            </a:r>
          </a:p>
          <a:p>
            <a:pPr lvl="1"/>
            <a:r>
              <a:rPr lang="en-US" sz="1800" dirty="0">
                <a:latin typeface="Corbel" panose="020B0503020204020204" pitchFamily="34" charset="0"/>
              </a:rPr>
              <a:t>Pressure from a medical device </a:t>
            </a:r>
          </a:p>
          <a:p>
            <a:pPr lvl="1"/>
            <a:endParaRPr lang="en-US" sz="1800" dirty="0">
              <a:latin typeface="Corbel" panose="020B0503020204020204" pitchFamily="34" charset="0"/>
            </a:endParaRPr>
          </a:p>
        </p:txBody>
      </p:sp>
      <p:pic>
        <p:nvPicPr>
          <p:cNvPr id="8194" name="Picture 2" descr="http://www.npuap.org/wp-content/uploads/2012/03/Deep-Tissue-Pressure-Injury-April-2016.jpg"/>
          <p:cNvPicPr>
            <a:picLocks noGrp="1" noChangeAspect="1" noChangeArrowheads="1"/>
          </p:cNvPicPr>
          <p:nvPr>
            <p:ph sz="half" idx="2"/>
          </p:nvPr>
        </p:nvPicPr>
        <p:blipFill rotWithShape="1">
          <a:blip r:embed="rId3" cstate="email">
            <a:extLst>
              <a:ext uri="{28A0092B-C50C-407E-A947-70E740481C1C}">
                <a14:useLocalDpi xmlns:a14="http://schemas.microsoft.com/office/drawing/2010/main"/>
              </a:ext>
            </a:extLst>
          </a:blip>
          <a:stretch/>
        </p:blipFill>
        <p:spPr bwMode="auto">
          <a:xfrm>
            <a:off x="5143504" y="1000125"/>
            <a:ext cx="2943509" cy="22102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AD4049-259A-D55B-F4A6-0B99AA54622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16" b="98892" l="1804" r="89963">
                        <a14:foregroundMark x1="6383" y1="92141" x2="26087" y2="92141"/>
                        <a14:foregroundMark x1="7493" y1="92141" x2="30897" y2="95253"/>
                        <a14:foregroundMark x1="2636" y1="88449" x2="25856" y2="97099"/>
                        <a14:foregroundMark x1="25856" y1="97099" x2="49214" y2="97679"/>
                        <a14:foregroundMark x1="11517" y1="88449" x2="35245" y2="87869"/>
                        <a14:foregroundMark x1="35245" y1="87869" x2="35245" y2="87869"/>
                        <a14:foregroundMark x1="16883" y1="93987" x2="33488" y2="92932"/>
                        <a14:foregroundMark x1="33488" y1="92932" x2="33858" y2="92774"/>
                        <a14:foregroundMark x1="1526" y1="98892" x2="18178" y2="97679"/>
                        <a14:foregroundMark x1="18178" y1="97679" x2="18779" y2="97679"/>
                        <a14:foregroundMark x1="1804" y1="97996" x2="15541" y2="98892"/>
                      </a14:backgroundRemoval>
                    </a14:imgEffect>
                  </a14:imgLayer>
                </a14:imgProps>
              </a:ext>
            </a:extLst>
          </a:blip>
          <a:stretch>
            <a:fillRect/>
          </a:stretch>
        </p:blipFill>
        <p:spPr>
          <a:xfrm>
            <a:off x="6615258" y="2899408"/>
            <a:ext cx="2520368" cy="2210276"/>
          </a:xfrm>
          <a:prstGeom prst="rect">
            <a:avLst/>
          </a:prstGeom>
        </p:spPr>
      </p:pic>
      <p:cxnSp>
        <p:nvCxnSpPr>
          <p:cNvPr id="6" name="Straight Arrow Connector 5">
            <a:extLst>
              <a:ext uri="{FF2B5EF4-FFF2-40B4-BE49-F238E27FC236}">
                <a16:creationId xmlns:a16="http://schemas.microsoft.com/office/drawing/2014/main" id="{D5139430-6ED2-6F9F-C2F6-9D20EF524DDE}"/>
              </a:ext>
            </a:extLst>
          </p:cNvPr>
          <p:cNvCxnSpPr/>
          <p:nvPr/>
        </p:nvCxnSpPr>
        <p:spPr>
          <a:xfrm flipH="1">
            <a:off x="7618491" y="1324070"/>
            <a:ext cx="387036" cy="3598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D77E53DF-5139-1A2C-7E42-375264F5184A}"/>
              </a:ext>
            </a:extLst>
          </p:cNvPr>
          <p:cNvCxnSpPr/>
          <p:nvPr/>
        </p:nvCxnSpPr>
        <p:spPr>
          <a:xfrm flipH="1">
            <a:off x="7999871" y="2675707"/>
            <a:ext cx="387036" cy="3598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4AFFA4DA-060C-25A7-23C3-72AF780F1599}"/>
              </a:ext>
            </a:extLst>
          </p:cNvPr>
          <p:cNvSpPr txBox="1"/>
          <p:nvPr/>
        </p:nvSpPr>
        <p:spPr>
          <a:xfrm>
            <a:off x="7990822" y="1098478"/>
            <a:ext cx="742382" cy="507831"/>
          </a:xfrm>
          <a:prstGeom prst="rect">
            <a:avLst/>
          </a:prstGeom>
          <a:noFill/>
        </p:spPr>
        <p:txBody>
          <a:bodyPr wrap="square" rtlCol="0">
            <a:spAutoFit/>
          </a:bodyPr>
          <a:lstStyle/>
          <a:p>
            <a:pPr defTabSz="685800"/>
            <a:r>
              <a:rPr lang="en-US" sz="1350" dirty="0">
                <a:solidFill>
                  <a:prstClr val="black"/>
                </a:solidFill>
                <a:latin typeface="Calibri"/>
              </a:rPr>
              <a:t>Light Skin</a:t>
            </a:r>
          </a:p>
        </p:txBody>
      </p:sp>
      <p:sp>
        <p:nvSpPr>
          <p:cNvPr id="9" name="TextBox 8">
            <a:extLst>
              <a:ext uri="{FF2B5EF4-FFF2-40B4-BE49-F238E27FC236}">
                <a16:creationId xmlns:a16="http://schemas.microsoft.com/office/drawing/2014/main" id="{4D7E6491-673D-CCBF-45A9-AAB377E8FB49}"/>
              </a:ext>
            </a:extLst>
          </p:cNvPr>
          <p:cNvSpPr txBox="1"/>
          <p:nvPr/>
        </p:nvSpPr>
        <p:spPr>
          <a:xfrm>
            <a:off x="8401618" y="2433332"/>
            <a:ext cx="742382" cy="507831"/>
          </a:xfrm>
          <a:prstGeom prst="rect">
            <a:avLst/>
          </a:prstGeom>
          <a:noFill/>
        </p:spPr>
        <p:txBody>
          <a:bodyPr wrap="square" rtlCol="0">
            <a:spAutoFit/>
          </a:bodyPr>
          <a:lstStyle/>
          <a:p>
            <a:pPr defTabSz="685800"/>
            <a:r>
              <a:rPr lang="en-US" sz="1350" dirty="0">
                <a:solidFill>
                  <a:prstClr val="black"/>
                </a:solidFill>
                <a:latin typeface="Calibri"/>
              </a:rPr>
              <a:t>Dark Skin</a:t>
            </a:r>
          </a:p>
        </p:txBody>
      </p:sp>
    </p:spTree>
    <p:extLst>
      <p:ext uri="{BB962C8B-B14F-4D97-AF65-F5344CB8AC3E}">
        <p14:creationId xmlns:p14="http://schemas.microsoft.com/office/powerpoint/2010/main" val="1494953909"/>
      </p:ext>
    </p:extLst>
  </p:cSld>
  <p:clrMapOvr>
    <a:masterClrMapping/>
  </p:clrMapOvr>
  <p:transition spd="slow">
    <p:cove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05979"/>
            <a:ext cx="8229600" cy="857250"/>
          </a:xfrm>
        </p:spPr>
        <p:txBody>
          <a:bodyPr anchor="t">
            <a:normAutofit/>
          </a:bodyPr>
          <a:lstStyle/>
          <a:p>
            <a:r>
              <a:rPr lang="en-US" b="1"/>
              <a:t>DTPI</a:t>
            </a:r>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l="1" r="1083" b="50069"/>
          <a:stretch/>
        </p:blipFill>
        <p:spPr>
          <a:xfrm>
            <a:off x="4875482" y="3131232"/>
            <a:ext cx="4038600" cy="1671637"/>
          </a:xfrm>
          <a:prstGeom prst="rect">
            <a:avLst/>
          </a:prstGeom>
          <a:noFill/>
        </p:spPr>
      </p:pic>
      <p:pic>
        <p:nvPicPr>
          <p:cNvPr id="10" name="Picture 9">
            <a:extLst>
              <a:ext uri="{FF2B5EF4-FFF2-40B4-BE49-F238E27FC236}">
                <a16:creationId xmlns:a16="http://schemas.microsoft.com/office/drawing/2014/main" id="{026DA3CE-8222-4962-B124-51D609FBAA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403" r="-3" b="19290"/>
          <a:stretch/>
        </p:blipFill>
        <p:spPr>
          <a:xfrm>
            <a:off x="5119528" y="295637"/>
            <a:ext cx="2957052" cy="2451424"/>
          </a:xfrm>
          <a:prstGeom prst="rect">
            <a:avLst/>
          </a:prstGeom>
          <a:noFill/>
        </p:spPr>
      </p:pic>
      <p:pic>
        <p:nvPicPr>
          <p:cNvPr id="2" name="Picture 1">
            <a:extLst>
              <a:ext uri="{FF2B5EF4-FFF2-40B4-BE49-F238E27FC236}">
                <a16:creationId xmlns:a16="http://schemas.microsoft.com/office/drawing/2014/main" id="{8BB5F1E1-5E7A-7F6E-447D-B11A149C9871}"/>
              </a:ext>
            </a:extLst>
          </p:cNvPr>
          <p:cNvPicPr>
            <a:picLocks noChangeAspect="1"/>
          </p:cNvPicPr>
          <p:nvPr/>
        </p:nvPicPr>
        <p:blipFill rotWithShape="1">
          <a:blip r:embed="rId4"/>
          <a:srcRect l="360" t="178" r="16843" b="-1065"/>
          <a:stretch/>
        </p:blipFill>
        <p:spPr>
          <a:xfrm rot="5400000">
            <a:off x="1425512" y="2214380"/>
            <a:ext cx="2131655" cy="3554360"/>
          </a:xfrm>
          <a:prstGeom prst="rect">
            <a:avLst/>
          </a:prstGeom>
        </p:spPr>
      </p:pic>
      <p:sp>
        <p:nvSpPr>
          <p:cNvPr id="3" name="Oval 2">
            <a:extLst>
              <a:ext uri="{FF2B5EF4-FFF2-40B4-BE49-F238E27FC236}">
                <a16:creationId xmlns:a16="http://schemas.microsoft.com/office/drawing/2014/main" id="{96091EA7-5A01-53B4-9949-C60688E07CFB}"/>
              </a:ext>
            </a:extLst>
          </p:cNvPr>
          <p:cNvSpPr/>
          <p:nvPr/>
        </p:nvSpPr>
        <p:spPr>
          <a:xfrm>
            <a:off x="2084575" y="3398619"/>
            <a:ext cx="1285479" cy="886746"/>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latin typeface="Calibri"/>
            </a:endParaRPr>
          </a:p>
        </p:txBody>
      </p:sp>
      <p:sp>
        <p:nvSpPr>
          <p:cNvPr id="7" name="Oval 6">
            <a:extLst>
              <a:ext uri="{FF2B5EF4-FFF2-40B4-BE49-F238E27FC236}">
                <a16:creationId xmlns:a16="http://schemas.microsoft.com/office/drawing/2014/main" id="{279595FB-8D7A-2E6F-F792-0EC03B9530DE}"/>
              </a:ext>
            </a:extLst>
          </p:cNvPr>
          <p:cNvSpPr/>
          <p:nvPr/>
        </p:nvSpPr>
        <p:spPr>
          <a:xfrm>
            <a:off x="6387282" y="634604"/>
            <a:ext cx="1285479" cy="886746"/>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latin typeface="Calibri"/>
            </a:endParaRPr>
          </a:p>
        </p:txBody>
      </p:sp>
      <p:pic>
        <p:nvPicPr>
          <p:cNvPr id="8" name="Picture 2">
            <a:extLst>
              <a:ext uri="{FF2B5EF4-FFF2-40B4-BE49-F238E27FC236}">
                <a16:creationId xmlns:a16="http://schemas.microsoft.com/office/drawing/2014/main" id="{D2A37DCB-3191-4874-9856-39F1A6CF40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930" t="15385" r="10527" b="14821"/>
          <a:stretch/>
        </p:blipFill>
        <p:spPr bwMode="auto">
          <a:xfrm rot="16200000">
            <a:off x="1947248" y="132738"/>
            <a:ext cx="2484023" cy="2809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528F215B-1485-0F11-0197-9CE0B5897E0F}"/>
              </a:ext>
            </a:extLst>
          </p:cNvPr>
          <p:cNvSpPr/>
          <p:nvPr/>
        </p:nvSpPr>
        <p:spPr>
          <a:xfrm rot="18796656">
            <a:off x="2816440" y="1109411"/>
            <a:ext cx="1865110" cy="1298268"/>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latin typeface="Calibri"/>
            </a:endParaRPr>
          </a:p>
        </p:txBody>
      </p:sp>
      <p:sp>
        <p:nvSpPr>
          <p:cNvPr id="9" name="Oval 8">
            <a:extLst>
              <a:ext uri="{FF2B5EF4-FFF2-40B4-BE49-F238E27FC236}">
                <a16:creationId xmlns:a16="http://schemas.microsoft.com/office/drawing/2014/main" id="{3889AC02-F1D5-B7B4-651F-451F47B081D9}"/>
              </a:ext>
            </a:extLst>
          </p:cNvPr>
          <p:cNvSpPr/>
          <p:nvPr/>
        </p:nvSpPr>
        <p:spPr>
          <a:xfrm rot="18796656">
            <a:off x="5650069" y="3944846"/>
            <a:ext cx="783913" cy="767259"/>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latin typeface="Calibri"/>
            </a:endParaRPr>
          </a:p>
        </p:txBody>
      </p:sp>
    </p:spTree>
    <p:extLst>
      <p:ext uri="{BB962C8B-B14F-4D97-AF65-F5344CB8AC3E}">
        <p14:creationId xmlns:p14="http://schemas.microsoft.com/office/powerpoint/2010/main" val="1045002045"/>
      </p:ext>
    </p:extLst>
  </p:cSld>
  <p:clrMapOvr>
    <a:masterClrMapping/>
  </p:clrMapOvr>
  <p:transition spd="slow">
    <p:cove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CB204-71F1-99AD-843A-DD344EF86532}"/>
              </a:ext>
            </a:extLst>
          </p:cNvPr>
          <p:cNvSpPr>
            <a:spLocks noGrp="1"/>
          </p:cNvSpPr>
          <p:nvPr>
            <p:ph type="title"/>
          </p:nvPr>
        </p:nvSpPr>
        <p:spPr/>
        <p:txBody>
          <a:bodyPr/>
          <a:lstStyle/>
          <a:p>
            <a:r>
              <a:rPr lang="en-US" dirty="0"/>
              <a:t>Evolution of DTPIs</a:t>
            </a:r>
          </a:p>
        </p:txBody>
      </p:sp>
      <p:sp>
        <p:nvSpPr>
          <p:cNvPr id="3" name="Content Placeholder 2">
            <a:extLst>
              <a:ext uri="{FF2B5EF4-FFF2-40B4-BE49-F238E27FC236}">
                <a16:creationId xmlns:a16="http://schemas.microsoft.com/office/drawing/2014/main" id="{53BA5A1E-0B42-EE88-369D-8BEF08DAC9A9}"/>
              </a:ext>
            </a:extLst>
          </p:cNvPr>
          <p:cNvSpPr>
            <a:spLocks noGrp="1"/>
          </p:cNvSpPr>
          <p:nvPr>
            <p:ph sz="half" idx="1"/>
          </p:nvPr>
        </p:nvSpPr>
        <p:spPr>
          <a:xfrm>
            <a:off x="199176" y="832213"/>
            <a:ext cx="4038600" cy="3348036"/>
          </a:xfrm>
        </p:spPr>
        <p:txBody>
          <a:bodyPr/>
          <a:lstStyle/>
          <a:p>
            <a:r>
              <a:rPr lang="en-US" sz="1800" dirty="0">
                <a:latin typeface="Corbel" panose="020B0503020204020204" pitchFamily="34" charset="0"/>
              </a:rPr>
              <a:t>Deep Tissue Pressure Injuries (DTPIs) may worsen in appearance over the next several days and “open up” to reveal a shallow or deep wound underneath (with or without eschar)</a:t>
            </a:r>
            <a:endParaRPr lang="en-US" sz="1350" dirty="0">
              <a:latin typeface="Corbel" panose="020B0503020204020204" pitchFamily="34" charset="0"/>
            </a:endParaRPr>
          </a:p>
          <a:p>
            <a:endParaRPr lang="en-US" dirty="0"/>
          </a:p>
        </p:txBody>
      </p:sp>
      <p:pic>
        <p:nvPicPr>
          <p:cNvPr id="5" name="Picture 4">
            <a:extLst>
              <a:ext uri="{FF2B5EF4-FFF2-40B4-BE49-F238E27FC236}">
                <a16:creationId xmlns:a16="http://schemas.microsoft.com/office/drawing/2014/main" id="{928DA084-FF56-91B3-E6E6-87499495449E}"/>
              </a:ext>
            </a:extLst>
          </p:cNvPr>
          <p:cNvPicPr>
            <a:picLocks noChangeAspect="1"/>
          </p:cNvPicPr>
          <p:nvPr/>
        </p:nvPicPr>
        <p:blipFill>
          <a:blip r:embed="rId2"/>
          <a:stretch>
            <a:fillRect/>
          </a:stretch>
        </p:blipFill>
        <p:spPr>
          <a:xfrm rot="5400000">
            <a:off x="1787237" y="2745263"/>
            <a:ext cx="2632863" cy="1940781"/>
          </a:xfrm>
          <a:prstGeom prst="rect">
            <a:avLst/>
          </a:prstGeom>
        </p:spPr>
      </p:pic>
      <p:sp>
        <p:nvSpPr>
          <p:cNvPr id="6" name="TextBox 5">
            <a:extLst>
              <a:ext uri="{FF2B5EF4-FFF2-40B4-BE49-F238E27FC236}">
                <a16:creationId xmlns:a16="http://schemas.microsoft.com/office/drawing/2014/main" id="{86059E0D-CA1A-AA3E-2392-72F3CD490FFF}"/>
              </a:ext>
            </a:extLst>
          </p:cNvPr>
          <p:cNvSpPr txBox="1"/>
          <p:nvPr/>
        </p:nvSpPr>
        <p:spPr>
          <a:xfrm>
            <a:off x="749029" y="3280745"/>
            <a:ext cx="1221581" cy="1131079"/>
          </a:xfrm>
          <a:prstGeom prst="rect">
            <a:avLst/>
          </a:prstGeom>
          <a:noFill/>
        </p:spPr>
        <p:txBody>
          <a:bodyPr wrap="square" rtlCol="0">
            <a:spAutoFit/>
          </a:bodyPr>
          <a:lstStyle/>
          <a:p>
            <a:pPr defTabSz="685800"/>
            <a:endParaRPr lang="en-US" sz="1350" dirty="0">
              <a:solidFill>
                <a:prstClr val="black"/>
              </a:solidFill>
              <a:latin typeface="Calibri"/>
            </a:endParaRPr>
          </a:p>
          <a:p>
            <a:pPr defTabSz="685800"/>
            <a:r>
              <a:rPr lang="en-US" sz="1350" dirty="0">
                <a:solidFill>
                  <a:prstClr val="black"/>
                </a:solidFill>
                <a:latin typeface="Calibri"/>
              </a:rPr>
              <a:t>Initial injury found on patient’s scapula</a:t>
            </a:r>
          </a:p>
        </p:txBody>
      </p:sp>
      <p:sp>
        <p:nvSpPr>
          <p:cNvPr id="7" name="TextBox 6">
            <a:extLst>
              <a:ext uri="{FF2B5EF4-FFF2-40B4-BE49-F238E27FC236}">
                <a16:creationId xmlns:a16="http://schemas.microsoft.com/office/drawing/2014/main" id="{46393713-72F4-C95B-13B4-95CE05C3DB38}"/>
              </a:ext>
            </a:extLst>
          </p:cNvPr>
          <p:cNvSpPr txBox="1"/>
          <p:nvPr/>
        </p:nvSpPr>
        <p:spPr>
          <a:xfrm>
            <a:off x="761316" y="2992205"/>
            <a:ext cx="3647957" cy="600164"/>
          </a:xfrm>
          <a:prstGeom prst="rect">
            <a:avLst/>
          </a:prstGeom>
          <a:noFill/>
        </p:spPr>
        <p:txBody>
          <a:bodyPr wrap="square" rtlCol="0">
            <a:spAutoFit/>
          </a:bodyPr>
          <a:lstStyle/>
          <a:p>
            <a:pPr defTabSz="685800"/>
            <a:r>
              <a:rPr lang="en-US" sz="3300" b="1" cap="small" dirty="0">
                <a:solidFill>
                  <a:prstClr val="black"/>
                </a:solidFill>
                <a:latin typeface="Corbel" panose="020B0503020204020204" pitchFamily="34" charset="0"/>
              </a:rPr>
              <a:t>Day 1</a:t>
            </a:r>
          </a:p>
        </p:txBody>
      </p:sp>
      <p:pic>
        <p:nvPicPr>
          <p:cNvPr id="8" name="Picture 7">
            <a:extLst>
              <a:ext uri="{FF2B5EF4-FFF2-40B4-BE49-F238E27FC236}">
                <a16:creationId xmlns:a16="http://schemas.microsoft.com/office/drawing/2014/main" id="{CD38E336-ECD4-84E7-2556-0B9A00757574}"/>
              </a:ext>
            </a:extLst>
          </p:cNvPr>
          <p:cNvPicPr>
            <a:picLocks noChangeAspect="1"/>
          </p:cNvPicPr>
          <p:nvPr/>
        </p:nvPicPr>
        <p:blipFill>
          <a:blip r:embed="rId3"/>
          <a:stretch>
            <a:fillRect/>
          </a:stretch>
        </p:blipFill>
        <p:spPr>
          <a:xfrm>
            <a:off x="4725676" y="634604"/>
            <a:ext cx="3973412" cy="4640982"/>
          </a:xfrm>
          <a:prstGeom prst="rect">
            <a:avLst/>
          </a:prstGeom>
        </p:spPr>
      </p:pic>
    </p:spTree>
    <p:extLst>
      <p:ext uri="{BB962C8B-B14F-4D97-AF65-F5344CB8AC3E}">
        <p14:creationId xmlns:p14="http://schemas.microsoft.com/office/powerpoint/2010/main" val="39041853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1" dirty="0">
                <a:latin typeface="Corbel" panose="020B0503020204020204" pitchFamily="34" charset="0"/>
              </a:rPr>
              <a:t>Unstageable (UTS) Pressure Injury</a:t>
            </a:r>
          </a:p>
        </p:txBody>
      </p:sp>
      <p:sp>
        <p:nvSpPr>
          <p:cNvPr id="2" name="Content Placeholder 1"/>
          <p:cNvSpPr>
            <a:spLocks noGrp="1"/>
          </p:cNvSpPr>
          <p:nvPr>
            <p:ph sz="half" idx="1"/>
          </p:nvPr>
        </p:nvSpPr>
        <p:spPr>
          <a:xfrm>
            <a:off x="276447" y="1063229"/>
            <a:ext cx="4699590" cy="3785217"/>
          </a:xfrm>
        </p:spPr>
        <p:txBody>
          <a:bodyPr>
            <a:normAutofit/>
          </a:bodyPr>
          <a:lstStyle/>
          <a:p>
            <a:r>
              <a:rPr lang="en-US" dirty="0">
                <a:latin typeface="Corbel" panose="020B0503020204020204" pitchFamily="34" charset="0"/>
              </a:rPr>
              <a:t>What </a:t>
            </a:r>
            <a:r>
              <a:rPr lang="en-US" b="1" dirty="0">
                <a:latin typeface="Corbel" panose="020B0503020204020204" pitchFamily="34" charset="0"/>
              </a:rPr>
              <a:t>IS</a:t>
            </a:r>
            <a:r>
              <a:rPr lang="en-US" dirty="0">
                <a:latin typeface="Corbel" panose="020B0503020204020204" pitchFamily="34" charset="0"/>
              </a:rPr>
              <a:t> visible</a:t>
            </a:r>
          </a:p>
          <a:p>
            <a:pPr lvl="1"/>
            <a:r>
              <a:rPr lang="en-US" sz="2000" dirty="0">
                <a:latin typeface="Corbel" panose="020B0503020204020204" pitchFamily="34" charset="0"/>
              </a:rPr>
              <a:t>Necrotic tissue</a:t>
            </a:r>
          </a:p>
          <a:p>
            <a:pPr lvl="2"/>
            <a:r>
              <a:rPr lang="en-US" sz="1600" dirty="0">
                <a:latin typeface="Corbel" panose="020B0503020204020204" pitchFamily="34" charset="0"/>
              </a:rPr>
              <a:t>Full thickness injury</a:t>
            </a:r>
          </a:p>
          <a:p>
            <a:pPr lvl="2"/>
            <a:r>
              <a:rPr lang="en-US" sz="1600" dirty="0">
                <a:latin typeface="Corbel" panose="020B0503020204020204" pitchFamily="34" charset="0"/>
              </a:rPr>
              <a:t>When </a:t>
            </a:r>
            <a:r>
              <a:rPr lang="en-US" sz="1600" dirty="0" err="1">
                <a:latin typeface="Corbel" panose="020B0503020204020204" pitchFamily="34" charset="0"/>
              </a:rPr>
              <a:t>debrieded</a:t>
            </a:r>
            <a:r>
              <a:rPr lang="en-US" sz="1600" dirty="0">
                <a:latin typeface="Corbel" panose="020B0503020204020204" pitchFamily="34" charset="0"/>
              </a:rPr>
              <a:t>, will be staged as a Stage 3 or Stage 4</a:t>
            </a:r>
          </a:p>
          <a:p>
            <a:r>
              <a:rPr lang="en-US" dirty="0">
                <a:latin typeface="Corbel" panose="020B0503020204020204" pitchFamily="34" charset="0"/>
              </a:rPr>
              <a:t>What is </a:t>
            </a:r>
            <a:r>
              <a:rPr lang="en-US" b="1" dirty="0">
                <a:latin typeface="Corbel" panose="020B0503020204020204" pitchFamily="34" charset="0"/>
              </a:rPr>
              <a:t>NOT</a:t>
            </a:r>
            <a:r>
              <a:rPr lang="en-US" dirty="0">
                <a:latin typeface="Corbel" panose="020B0503020204020204" pitchFamily="34" charset="0"/>
              </a:rPr>
              <a:t> visible</a:t>
            </a:r>
          </a:p>
          <a:p>
            <a:pPr lvl="1"/>
            <a:r>
              <a:rPr lang="en-US" sz="2000" dirty="0">
                <a:latin typeface="Corbel" panose="020B0503020204020204" pitchFamily="34" charset="0"/>
              </a:rPr>
              <a:t>The wound bed</a:t>
            </a:r>
          </a:p>
          <a:p>
            <a:pPr lvl="2"/>
            <a:r>
              <a:rPr lang="en-US" sz="1600" dirty="0">
                <a:latin typeface="Corbel" panose="020B0503020204020204" pitchFamily="34" charset="0"/>
              </a:rPr>
              <a:t>Identifiable tissue damage to determine extent of injury</a:t>
            </a:r>
          </a:p>
          <a:p>
            <a:endParaRPr lang="en-US" sz="3200" dirty="0"/>
          </a:p>
        </p:txBody>
      </p:sp>
      <p:pic>
        <p:nvPicPr>
          <p:cNvPr id="4" name="Picture 2" descr="http://www.npuap.org/wp-content/uploads/2012/03/Unstageable-­-Dark-Eschar-April-2016.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961413" y="900113"/>
            <a:ext cx="3055000" cy="21082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npuap.org/wp-content/uploads/2012/03/Unstageable-Slough-and-Eschar-April-2016.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206866" y="3112562"/>
            <a:ext cx="2991895" cy="1824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328442"/>
      </p:ext>
    </p:extLst>
  </p:cSld>
  <p:clrMapOvr>
    <a:masterClrMapping/>
  </p:clrMapOvr>
  <p:transition spd="slow">
    <p:cove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sz="3600" b="1" cap="small" dirty="0"/>
              <a:t>Necrotic Tissue</a:t>
            </a:r>
          </a:p>
        </p:txBody>
      </p:sp>
      <p:sp>
        <p:nvSpPr>
          <p:cNvPr id="13" name="Content Placeholder 12"/>
          <p:cNvSpPr>
            <a:spLocks noGrp="1"/>
          </p:cNvSpPr>
          <p:nvPr>
            <p:ph sz="half" idx="1"/>
          </p:nvPr>
        </p:nvSpPr>
        <p:spPr>
          <a:xfrm>
            <a:off x="223284" y="1063229"/>
            <a:ext cx="4763386" cy="3752451"/>
          </a:xfrm>
        </p:spPr>
        <p:txBody>
          <a:bodyPr>
            <a:normAutofit/>
          </a:bodyPr>
          <a:lstStyle/>
          <a:p>
            <a:r>
              <a:rPr lang="en-US" dirty="0"/>
              <a:t>Necrotic tissue (avascular, devitalized/dead)</a:t>
            </a:r>
          </a:p>
          <a:p>
            <a:pPr lvl="1"/>
            <a:r>
              <a:rPr lang="en-US" b="1" dirty="0"/>
              <a:t>Eschar</a:t>
            </a:r>
            <a:r>
              <a:rPr lang="en-US" dirty="0"/>
              <a:t>: presents as dry, thick, leathery tissue Often tan, brown, or black </a:t>
            </a:r>
          </a:p>
          <a:p>
            <a:pPr lvl="1"/>
            <a:r>
              <a:rPr lang="en-US" b="1" dirty="0"/>
              <a:t>Slough</a:t>
            </a:r>
            <a:r>
              <a:rPr lang="en-US" dirty="0"/>
              <a:t>: presents as moist, firmly to loosely attached, and stringy. Often is yellow, tan, green, or brown</a:t>
            </a:r>
            <a:endParaRPr lang="en-US" sz="2200" dirty="0"/>
          </a:p>
        </p:txBody>
      </p:sp>
      <p:pic>
        <p:nvPicPr>
          <p:cNvPr id="20" name="Picture 19" descr="Image result for slough vs eschar">
            <a:hlinkClick r:id="rId2" tgtFrame="&quot;_blank&quo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5168722" y="411079"/>
            <a:ext cx="2832117" cy="2238427"/>
          </a:xfrm>
          <a:prstGeom prst="rect">
            <a:avLst/>
          </a:prstGeom>
          <a:noFill/>
          <a:ln>
            <a:noFill/>
          </a:ln>
          <a:extLst>
            <a:ext uri="{53640926-AAD7-44D8-BBD7-CCE9431645EC}">
              <a14:shadowObscured xmlns:a14="http://schemas.microsoft.com/office/drawing/2010/main"/>
            </a:ext>
          </a:extLst>
        </p:spPr>
      </p:pic>
      <p:pic>
        <p:nvPicPr>
          <p:cNvPr id="18" name="Picture 17" descr="Image result for slough vs eschar">
            <a:hlinkClick r:id="rId4" tgtFrame="&quot;_blank&quo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6340786" y="2649506"/>
            <a:ext cx="2518206" cy="23439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662205"/>
      </p:ext>
    </p:extLst>
  </p:cSld>
  <p:clrMapOvr>
    <a:masterClrMapping/>
  </p:clrMapOvr>
  <p:transition spd="slow">
    <p:cove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1" dirty="0">
                <a:latin typeface="Corbel" panose="020B0503020204020204" pitchFamily="34" charset="0"/>
              </a:rPr>
              <a:t>UTS</a:t>
            </a:r>
            <a:endParaRPr lang="en-US" sz="3600" dirty="0"/>
          </a:p>
        </p:txBody>
      </p:sp>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34831" y="1007960"/>
            <a:ext cx="3194464" cy="3978859"/>
          </a:xfrm>
          <a:prstGeom prst="rect">
            <a:avLst/>
          </a:prstGeom>
        </p:spPr>
      </p:pic>
      <p:pic>
        <p:nvPicPr>
          <p:cNvPr id="10" name="Picture 9">
            <a:extLst>
              <a:ext uri="{FF2B5EF4-FFF2-40B4-BE49-F238E27FC236}">
                <a16:creationId xmlns:a16="http://schemas.microsoft.com/office/drawing/2014/main" id="{5A86E99B-3AF4-408E-9BE1-C7F72D3BB6F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4695912" y="310356"/>
            <a:ext cx="4205455" cy="2405282"/>
          </a:xfrm>
          <a:prstGeom prst="rect">
            <a:avLst/>
          </a:prstGeom>
        </p:spPr>
      </p:pic>
      <p:pic>
        <p:nvPicPr>
          <p:cNvPr id="12" name="Picture 2">
            <a:extLst>
              <a:ext uri="{FF2B5EF4-FFF2-40B4-BE49-F238E27FC236}">
                <a16:creationId xmlns:a16="http://schemas.microsoft.com/office/drawing/2014/main" id="{FB9F43FA-BC80-47A9-8BCA-9C2E51D2B51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706905" y="1704632"/>
            <a:ext cx="3194462" cy="3343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44653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85750"/>
            <a:ext cx="7467600" cy="857250"/>
          </a:xfrm>
        </p:spPr>
        <p:txBody>
          <a:bodyPr>
            <a:noAutofit/>
          </a:bodyPr>
          <a:lstStyle/>
          <a:p>
            <a:r>
              <a:rPr lang="en-US" sz="3600" b="1" dirty="0"/>
              <a:t>Mucosal Membrane (MM) PIs</a:t>
            </a:r>
          </a:p>
        </p:txBody>
      </p:sp>
      <p:sp>
        <p:nvSpPr>
          <p:cNvPr id="6" name="Content Placeholder 5"/>
          <p:cNvSpPr>
            <a:spLocks noGrp="1"/>
          </p:cNvSpPr>
          <p:nvPr>
            <p:ph sz="quarter" idx="1"/>
          </p:nvPr>
        </p:nvSpPr>
        <p:spPr>
          <a:xfrm>
            <a:off x="163902" y="1228186"/>
            <a:ext cx="5322498" cy="3541014"/>
          </a:xfrm>
        </p:spPr>
        <p:txBody>
          <a:bodyPr>
            <a:normAutofit/>
          </a:bodyPr>
          <a:lstStyle/>
          <a:p>
            <a:r>
              <a:rPr lang="en-US" sz="2600" dirty="0">
                <a:latin typeface="Corbel" panose="020B0503020204020204" pitchFamily="34" charset="0"/>
              </a:rPr>
              <a:t>On a mucous membranes </a:t>
            </a:r>
          </a:p>
          <a:p>
            <a:r>
              <a:rPr lang="en-US" sz="2600" dirty="0">
                <a:latin typeface="Corbel" panose="020B0503020204020204" pitchFamily="34" charset="0"/>
              </a:rPr>
              <a:t>CANNOT be staged</a:t>
            </a:r>
          </a:p>
          <a:p>
            <a:pPr lvl="1"/>
            <a:r>
              <a:rPr lang="en-US" sz="2200" dirty="0">
                <a:latin typeface="Corbel" panose="020B0503020204020204" pitchFamily="34" charset="0"/>
              </a:rPr>
              <a:t>Different cellular anatomy</a:t>
            </a:r>
          </a:p>
          <a:p>
            <a:r>
              <a:rPr lang="en-US" sz="2600" dirty="0">
                <a:latin typeface="Corbel" panose="020B0503020204020204" pitchFamily="34" charset="0"/>
              </a:rPr>
              <a:t>Requires history of/current medical device in that location</a:t>
            </a:r>
            <a:endParaRPr lang="en-US" sz="1000" dirty="0">
              <a:latin typeface="Corbel" panose="020B0503020204020204" pitchFamily="34" charset="0"/>
            </a:endParaRPr>
          </a:p>
        </p:txBody>
      </p:sp>
      <p:pic>
        <p:nvPicPr>
          <p:cNvPr id="1026" name="Picture 2" descr="Image result for mucous membrane pressure injury">
            <a:hlinkClick r:id="rId3"/>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658928" y="923027"/>
            <a:ext cx="3105510" cy="317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230182"/>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5988"/>
            <a:ext cx="8229600" cy="617587"/>
          </a:xfrm>
        </p:spPr>
        <p:txBody>
          <a:bodyPr>
            <a:noAutofit/>
          </a:bodyPr>
          <a:lstStyle/>
          <a:p>
            <a:r>
              <a:rPr lang="en-US" sz="3600" b="1" dirty="0"/>
              <a:t>Attendance</a:t>
            </a:r>
          </a:p>
        </p:txBody>
      </p:sp>
      <p:sp>
        <p:nvSpPr>
          <p:cNvPr id="5" name="Content Placeholder 4"/>
          <p:cNvSpPr>
            <a:spLocks noGrp="1"/>
          </p:cNvSpPr>
          <p:nvPr>
            <p:ph idx="1"/>
          </p:nvPr>
        </p:nvSpPr>
        <p:spPr>
          <a:xfrm>
            <a:off x="260392" y="1172899"/>
            <a:ext cx="8426408" cy="3808672"/>
          </a:xfrm>
        </p:spPr>
        <p:txBody>
          <a:bodyPr>
            <a:normAutofit/>
          </a:bodyPr>
          <a:lstStyle/>
          <a:p>
            <a:r>
              <a:rPr lang="en-US" dirty="0"/>
              <a:t>Attendance is </a:t>
            </a:r>
            <a:r>
              <a:rPr lang="en-US" b="1" u="sng" dirty="0"/>
              <a:t>YOUR</a:t>
            </a:r>
            <a:r>
              <a:rPr lang="en-US" dirty="0"/>
              <a:t> responsibility</a:t>
            </a:r>
          </a:p>
          <a:p>
            <a:r>
              <a:rPr lang="en-US" dirty="0"/>
              <a:t>Virtual Sign in Process</a:t>
            </a:r>
          </a:p>
          <a:p>
            <a:pPr lvl="1"/>
            <a:r>
              <a:rPr lang="en-US" dirty="0"/>
              <a:t>Write your name in the chat box </a:t>
            </a:r>
          </a:p>
          <a:p>
            <a:pPr lvl="1"/>
            <a:r>
              <a:rPr lang="en-US" dirty="0"/>
              <a:t>Morning &amp; afternoon </a:t>
            </a:r>
          </a:p>
          <a:p>
            <a:r>
              <a:rPr lang="en-US" dirty="0"/>
              <a:t>If you are unable to attend the meeting, notify:</a:t>
            </a:r>
          </a:p>
          <a:p>
            <a:pPr lvl="1"/>
            <a:r>
              <a:rPr lang="en-US" dirty="0"/>
              <a:t>Laura Welch  (SkinTeam@cnmc.org)</a:t>
            </a:r>
          </a:p>
          <a:p>
            <a:pPr lvl="1"/>
            <a:r>
              <a:rPr lang="en-US" b="1" u="sng" dirty="0"/>
              <a:t>AND</a:t>
            </a:r>
            <a:r>
              <a:rPr lang="en-US" dirty="0"/>
              <a:t> your fellow unit-based Skin Team members</a:t>
            </a:r>
          </a:p>
          <a:p>
            <a:endParaRPr lang="en-US" dirty="0"/>
          </a:p>
        </p:txBody>
      </p:sp>
    </p:spTree>
    <p:extLst>
      <p:ext uri="{BB962C8B-B14F-4D97-AF65-F5344CB8AC3E}">
        <p14:creationId xmlns:p14="http://schemas.microsoft.com/office/powerpoint/2010/main" val="3966870280"/>
      </p:ext>
    </p:extLst>
  </p:cSld>
  <p:clrMapOvr>
    <a:masterClrMapping/>
  </p:clrMapOvr>
  <p:transition spd="slow">
    <p:cove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1" dirty="0">
                <a:latin typeface="Corbel" panose="020B0503020204020204" pitchFamily="34" charset="0"/>
              </a:rPr>
              <a:t>MMPI</a:t>
            </a:r>
            <a:endParaRPr lang="en-US" sz="3600" dirty="0"/>
          </a:p>
        </p:txBody>
      </p:sp>
      <p:grpSp>
        <p:nvGrpSpPr>
          <p:cNvPr id="7" name="Group 6"/>
          <p:cNvGrpSpPr/>
          <p:nvPr/>
        </p:nvGrpSpPr>
        <p:grpSpPr>
          <a:xfrm>
            <a:off x="457200" y="1151334"/>
            <a:ext cx="3877294" cy="3778093"/>
            <a:chOff x="457200" y="793180"/>
            <a:chExt cx="4200764" cy="4136248"/>
          </a:xfrm>
        </p:grpSpPr>
        <p:pic>
          <p:nvPicPr>
            <p:cNvPr id="9" name="Picture 4" descr="Image result for mucous membrane pressure injury related to ETT">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793180"/>
              <a:ext cx="4200764" cy="413624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2382519" y="1965106"/>
              <a:ext cx="1076673" cy="896198"/>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2" name="Picture 3" descr="58181625-de3c-4815-a114-bb6fdf7c595e@namprd15">
            <a:extLst>
              <a:ext uri="{FF2B5EF4-FFF2-40B4-BE49-F238E27FC236}">
                <a16:creationId xmlns:a16="http://schemas.microsoft.com/office/drawing/2014/main" id="{E96BE268-0121-4FDC-8CBD-2DDE94654AEC}"/>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a:ext>
            </a:extLst>
          </a:blip>
          <a:srcRect/>
          <a:stretch/>
        </p:blipFill>
        <p:spPr bwMode="auto">
          <a:xfrm>
            <a:off x="4818318" y="1063989"/>
            <a:ext cx="4139304" cy="395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446348"/>
      </p:ext>
    </p:extLst>
  </p:cSld>
  <p:clrMapOvr>
    <a:masterClrMapping/>
  </p:clrMapOvr>
  <p:transition spd="slow">
    <p:cove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3E1C8-5122-6ED0-0734-9A29E54E5831}"/>
              </a:ext>
            </a:extLst>
          </p:cNvPr>
          <p:cNvSpPr>
            <a:spLocks noGrp="1"/>
          </p:cNvSpPr>
          <p:nvPr>
            <p:ph type="title"/>
          </p:nvPr>
        </p:nvSpPr>
        <p:spPr/>
        <p:txBody>
          <a:bodyPr/>
          <a:lstStyle/>
          <a:p>
            <a:r>
              <a:rPr lang="en-US" dirty="0"/>
              <a:t>Medical Device-Related PIs (</a:t>
            </a:r>
            <a:r>
              <a:rPr lang="en-US" dirty="0" err="1"/>
              <a:t>MDRPIs</a:t>
            </a:r>
            <a:r>
              <a:rPr lang="en-US" dirty="0"/>
              <a:t>)</a:t>
            </a:r>
          </a:p>
        </p:txBody>
      </p:sp>
      <p:sp>
        <p:nvSpPr>
          <p:cNvPr id="4" name="Content Placeholder 5">
            <a:extLst>
              <a:ext uri="{FF2B5EF4-FFF2-40B4-BE49-F238E27FC236}">
                <a16:creationId xmlns:a16="http://schemas.microsoft.com/office/drawing/2014/main" id="{38D6AA1D-040F-C6A0-0675-A448B55125E9}"/>
              </a:ext>
            </a:extLst>
          </p:cNvPr>
          <p:cNvSpPr>
            <a:spLocks noGrp="1"/>
          </p:cNvSpPr>
          <p:nvPr>
            <p:ph idx="1"/>
          </p:nvPr>
        </p:nvSpPr>
        <p:spPr>
          <a:xfrm>
            <a:off x="323850" y="1607344"/>
            <a:ext cx="4041673" cy="3262312"/>
          </a:xfrm>
        </p:spPr>
        <p:txBody>
          <a:bodyPr>
            <a:normAutofit/>
          </a:bodyPr>
          <a:lstStyle/>
          <a:p>
            <a:r>
              <a:rPr lang="en-US" sz="2400" dirty="0"/>
              <a:t>Describes an </a:t>
            </a:r>
            <a:r>
              <a:rPr lang="en-US" sz="2400" b="1" dirty="0"/>
              <a:t>ETIOLOGY</a:t>
            </a:r>
          </a:p>
          <a:p>
            <a:pPr lvl="1"/>
            <a:r>
              <a:rPr lang="en-US" sz="2400" b="1" u="sng" dirty="0"/>
              <a:t>NOT</a:t>
            </a:r>
            <a:r>
              <a:rPr lang="en-US" sz="2400" dirty="0"/>
              <a:t> a stage</a:t>
            </a:r>
          </a:p>
          <a:p>
            <a:pPr lvl="1"/>
            <a:r>
              <a:rPr lang="en-US" sz="2400" dirty="0"/>
              <a:t>Requires staging</a:t>
            </a:r>
          </a:p>
          <a:p>
            <a:r>
              <a:rPr lang="en-US" dirty="0"/>
              <a:t>Conforms to shape of medical device</a:t>
            </a:r>
          </a:p>
          <a:p>
            <a:endParaRPr lang="en-US" dirty="0"/>
          </a:p>
        </p:txBody>
      </p:sp>
      <p:pic>
        <p:nvPicPr>
          <p:cNvPr id="5" name="Picture 4">
            <a:extLst>
              <a:ext uri="{FF2B5EF4-FFF2-40B4-BE49-F238E27FC236}">
                <a16:creationId xmlns:a16="http://schemas.microsoft.com/office/drawing/2014/main" id="{41A1AFB6-7C43-3906-FB2B-FCFA3902E716}"/>
              </a:ext>
            </a:extLst>
          </p:cNvPr>
          <p:cNvPicPr>
            <a:picLocks noChangeAspect="1"/>
          </p:cNvPicPr>
          <p:nvPr/>
        </p:nvPicPr>
        <p:blipFill>
          <a:blip r:embed="rId2"/>
          <a:stretch>
            <a:fillRect/>
          </a:stretch>
        </p:blipFill>
        <p:spPr>
          <a:xfrm>
            <a:off x="4572000" y="1588264"/>
            <a:ext cx="4038600" cy="22367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35986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12D5A-93DD-2CD3-C013-C038B7AD2115}"/>
              </a:ext>
            </a:extLst>
          </p:cNvPr>
          <p:cNvSpPr>
            <a:spLocks noGrp="1"/>
          </p:cNvSpPr>
          <p:nvPr>
            <p:ph type="title"/>
          </p:nvPr>
        </p:nvSpPr>
        <p:spPr>
          <a:xfrm>
            <a:off x="320919" y="98377"/>
            <a:ext cx="7886700" cy="632392"/>
          </a:xfrm>
        </p:spPr>
        <p:txBody>
          <a:bodyPr/>
          <a:lstStyle/>
          <a:p>
            <a:r>
              <a:rPr lang="en-US" dirty="0"/>
              <a:t>New Data Collection Form </a:t>
            </a:r>
          </a:p>
        </p:txBody>
      </p:sp>
      <p:pic>
        <p:nvPicPr>
          <p:cNvPr id="11" name="Picture 10">
            <a:extLst>
              <a:ext uri="{FF2B5EF4-FFF2-40B4-BE49-F238E27FC236}">
                <a16:creationId xmlns:a16="http://schemas.microsoft.com/office/drawing/2014/main" id="{9E08992B-4632-DDC4-D61F-BA295F6C5CC0}"/>
              </a:ext>
            </a:extLst>
          </p:cNvPr>
          <p:cNvPicPr>
            <a:picLocks noChangeAspect="1"/>
          </p:cNvPicPr>
          <p:nvPr/>
        </p:nvPicPr>
        <p:blipFill>
          <a:blip r:embed="rId2"/>
          <a:srcRect/>
          <a:stretch/>
        </p:blipFill>
        <p:spPr>
          <a:xfrm>
            <a:off x="1793102" y="768883"/>
            <a:ext cx="5707134" cy="4184378"/>
          </a:xfrm>
          <a:prstGeom prst="rect">
            <a:avLst/>
          </a:prstGeom>
          <a:ln>
            <a:solidFill>
              <a:schemeClr val="tx1">
                <a:lumMod val="50000"/>
              </a:schemeClr>
            </a:solidFill>
          </a:ln>
        </p:spPr>
      </p:pic>
      <p:pic>
        <p:nvPicPr>
          <p:cNvPr id="9" name="Picture 8">
            <a:extLst>
              <a:ext uri="{FF2B5EF4-FFF2-40B4-BE49-F238E27FC236}">
                <a16:creationId xmlns:a16="http://schemas.microsoft.com/office/drawing/2014/main" id="{46B69033-3CDD-0DC5-2653-9817C71198E5}"/>
              </a:ext>
            </a:extLst>
          </p:cNvPr>
          <p:cNvPicPr>
            <a:picLocks noChangeAspect="1"/>
          </p:cNvPicPr>
          <p:nvPr/>
        </p:nvPicPr>
        <p:blipFill>
          <a:blip r:embed="rId3"/>
          <a:srcRect/>
          <a:stretch/>
        </p:blipFill>
        <p:spPr>
          <a:xfrm>
            <a:off x="1240936" y="741775"/>
            <a:ext cx="6811466" cy="4238593"/>
          </a:xfrm>
          <a:prstGeom prst="rect">
            <a:avLst/>
          </a:prstGeom>
          <a:ln>
            <a:solidFill>
              <a:schemeClr val="tx1">
                <a:lumMod val="50000"/>
              </a:schemeClr>
            </a:solidFill>
          </a:ln>
        </p:spPr>
      </p:pic>
    </p:spTree>
    <p:extLst>
      <p:ext uri="{BB962C8B-B14F-4D97-AF65-F5344CB8AC3E}">
        <p14:creationId xmlns:p14="http://schemas.microsoft.com/office/powerpoint/2010/main" val="182151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13D6E-E460-1304-B1F2-E1EF4E0F4517}"/>
              </a:ext>
            </a:extLst>
          </p:cNvPr>
          <p:cNvSpPr>
            <a:spLocks noGrp="1"/>
          </p:cNvSpPr>
          <p:nvPr>
            <p:ph type="title"/>
          </p:nvPr>
        </p:nvSpPr>
        <p:spPr>
          <a:xfrm>
            <a:off x="235359" y="174061"/>
            <a:ext cx="7886700" cy="522569"/>
          </a:xfrm>
        </p:spPr>
        <p:txBody>
          <a:bodyPr/>
          <a:lstStyle/>
          <a:p>
            <a:r>
              <a:rPr lang="en-US" dirty="0"/>
              <a:t>Data Sheet (Back Page- Notes)</a:t>
            </a:r>
          </a:p>
        </p:txBody>
      </p:sp>
      <p:pic>
        <p:nvPicPr>
          <p:cNvPr id="4" name="Content Placeholder 3">
            <a:extLst>
              <a:ext uri="{FF2B5EF4-FFF2-40B4-BE49-F238E27FC236}">
                <a16:creationId xmlns:a16="http://schemas.microsoft.com/office/drawing/2014/main" id="{E32F2A7C-C020-8A2D-D87E-BA0F9D6DA0E8}"/>
              </a:ext>
            </a:extLst>
          </p:cNvPr>
          <p:cNvPicPr>
            <a:picLocks noGrp="1" noChangeAspect="1"/>
          </p:cNvPicPr>
          <p:nvPr>
            <p:ph idx="1"/>
          </p:nvPr>
        </p:nvPicPr>
        <p:blipFill>
          <a:blip r:embed="rId2"/>
          <a:stretch>
            <a:fillRect/>
          </a:stretch>
        </p:blipFill>
        <p:spPr>
          <a:xfrm>
            <a:off x="2705378" y="696630"/>
            <a:ext cx="3488944" cy="43569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08111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5338-3585-DF54-5BD6-A2D41AC8390D}"/>
              </a:ext>
            </a:extLst>
          </p:cNvPr>
          <p:cNvSpPr>
            <a:spLocks noGrp="1"/>
          </p:cNvSpPr>
          <p:nvPr>
            <p:ph type="title"/>
          </p:nvPr>
        </p:nvSpPr>
        <p:spPr>
          <a:xfrm>
            <a:off x="628650" y="2074664"/>
            <a:ext cx="7886700" cy="994172"/>
          </a:xfrm>
        </p:spPr>
        <p:txBody>
          <a:bodyPr anchor="ctr">
            <a:normAutofit/>
          </a:bodyPr>
          <a:lstStyle/>
          <a:p>
            <a:r>
              <a:rPr lang="en-US" dirty="0"/>
              <a:t>National Benchmarking</a:t>
            </a:r>
          </a:p>
        </p:txBody>
      </p:sp>
    </p:spTree>
    <p:extLst>
      <p:ext uri="{BB962C8B-B14F-4D97-AF65-F5344CB8AC3E}">
        <p14:creationId xmlns:p14="http://schemas.microsoft.com/office/powerpoint/2010/main" val="30977089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2B4AF-2F6F-1E14-2368-03E461A3DA4A}"/>
              </a:ext>
            </a:extLst>
          </p:cNvPr>
          <p:cNvSpPr>
            <a:spLocks noGrp="1"/>
          </p:cNvSpPr>
          <p:nvPr>
            <p:ph type="title"/>
          </p:nvPr>
        </p:nvSpPr>
        <p:spPr/>
        <p:txBody>
          <a:bodyPr/>
          <a:lstStyle/>
          <a:p>
            <a:r>
              <a:rPr lang="en-US" dirty="0"/>
              <a:t>Purpose of Data Collection</a:t>
            </a:r>
          </a:p>
        </p:txBody>
      </p:sp>
      <p:sp>
        <p:nvSpPr>
          <p:cNvPr id="3" name="Content Placeholder 2">
            <a:extLst>
              <a:ext uri="{FF2B5EF4-FFF2-40B4-BE49-F238E27FC236}">
                <a16:creationId xmlns:a16="http://schemas.microsoft.com/office/drawing/2014/main" id="{88BB7C8C-BA17-D34E-7397-230EDFC84921}"/>
              </a:ext>
            </a:extLst>
          </p:cNvPr>
          <p:cNvSpPr>
            <a:spLocks noGrp="1"/>
          </p:cNvSpPr>
          <p:nvPr>
            <p:ph idx="1"/>
          </p:nvPr>
        </p:nvSpPr>
        <p:spPr>
          <a:xfrm>
            <a:off x="756469" y="1723180"/>
            <a:ext cx="7886700" cy="2229387"/>
          </a:xfrm>
        </p:spPr>
        <p:txBody>
          <a:bodyPr/>
          <a:lstStyle/>
          <a:p>
            <a:r>
              <a:rPr lang="en-US" sz="2800" dirty="0"/>
              <a:t> Determine the </a:t>
            </a:r>
            <a:r>
              <a:rPr lang="en-US" sz="2800" u="sng" dirty="0"/>
              <a:t>prevalence</a:t>
            </a:r>
            <a:r>
              <a:rPr lang="en-US" sz="2800" dirty="0"/>
              <a:t> of HAPIs</a:t>
            </a:r>
          </a:p>
          <a:p>
            <a:r>
              <a:rPr lang="en-US" sz="2800" dirty="0"/>
              <a:t> Explore the </a:t>
            </a:r>
            <a:r>
              <a:rPr lang="en-US" sz="2800" i="1" dirty="0"/>
              <a:t>relationship</a:t>
            </a:r>
            <a:r>
              <a:rPr lang="en-US" sz="2800" dirty="0"/>
              <a:t> between nursing assessments, prevention interventions, &amp; PI development</a:t>
            </a:r>
          </a:p>
          <a:p>
            <a:pPr marL="0" indent="0">
              <a:buNone/>
            </a:pPr>
            <a:endParaRPr lang="en-US" dirty="0"/>
          </a:p>
        </p:txBody>
      </p:sp>
    </p:spTree>
    <p:extLst>
      <p:ext uri="{BB962C8B-B14F-4D97-AF65-F5344CB8AC3E}">
        <p14:creationId xmlns:p14="http://schemas.microsoft.com/office/powerpoint/2010/main" val="10785237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92D55-3876-E763-68D1-79DF4C53C964}"/>
              </a:ext>
            </a:extLst>
          </p:cNvPr>
          <p:cNvSpPr>
            <a:spLocks noGrp="1"/>
          </p:cNvSpPr>
          <p:nvPr>
            <p:ph type="title"/>
          </p:nvPr>
        </p:nvSpPr>
        <p:spPr>
          <a:xfrm>
            <a:off x="314018" y="165689"/>
            <a:ext cx="7886700" cy="994172"/>
          </a:xfrm>
        </p:spPr>
        <p:txBody>
          <a:bodyPr>
            <a:normAutofit/>
          </a:bodyPr>
          <a:lstStyle/>
          <a:p>
            <a:r>
              <a:rPr lang="en-US" sz="3200" dirty="0"/>
              <a:t>What Data Do We Collect?</a:t>
            </a:r>
          </a:p>
        </p:txBody>
      </p:sp>
      <p:sp>
        <p:nvSpPr>
          <p:cNvPr id="4" name="Text Placeholder 4">
            <a:extLst>
              <a:ext uri="{FF2B5EF4-FFF2-40B4-BE49-F238E27FC236}">
                <a16:creationId xmlns:a16="http://schemas.microsoft.com/office/drawing/2014/main" id="{863973B7-1255-2515-9800-5DCEDE922D12}"/>
              </a:ext>
            </a:extLst>
          </p:cNvPr>
          <p:cNvSpPr txBox="1">
            <a:spLocks/>
          </p:cNvSpPr>
          <p:nvPr/>
        </p:nvSpPr>
        <p:spPr>
          <a:xfrm>
            <a:off x="457200" y="1397141"/>
            <a:ext cx="3800168" cy="479822"/>
          </a:xfrm>
          <a:prstGeom prst="rect">
            <a:avLst/>
          </a:prstGeom>
          <a:ln>
            <a:solidFill>
              <a:schemeClr val="accent1"/>
            </a:solidFill>
          </a:ln>
        </p:spPr>
        <p:txBody>
          <a:bodyPr vert="horz" lIns="91440" tIns="45720" rIns="91440" bIns="45720" rtlCol="0" anchor="ctr">
            <a:normAutofit fontScale="92500" lnSpcReduction="10000"/>
          </a:bodyPr>
          <a:lstStyle>
            <a:lvl1pPr marL="171450" indent="-171450" algn="l" defTabSz="685800" rtl="0" eaLnBrk="1" latinLnBrk="0" hangingPunct="1">
              <a:lnSpc>
                <a:spcPct val="90000"/>
              </a:lnSpc>
              <a:spcBef>
                <a:spcPts val="750"/>
              </a:spcBef>
              <a:buClr>
                <a:srgbClr val="E4002B"/>
              </a:buClr>
              <a:buFont typeface="Arial" panose="020B0604020202020204" pitchFamily="34" charset="0"/>
              <a:buChar char="•"/>
              <a:defRPr sz="2100" b="0" i="0" kern="1200">
                <a:solidFill>
                  <a:srgbClr val="63544A"/>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rgbClr val="E4002B"/>
              </a:buClr>
              <a:buFont typeface="Arial" panose="020B0604020202020204" pitchFamily="34" charset="0"/>
              <a:buChar char="•"/>
              <a:defRPr sz="1800" b="0" i="0" kern="1200">
                <a:solidFill>
                  <a:srgbClr val="63544A"/>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rgbClr val="E4002B"/>
              </a:buClr>
              <a:buFont typeface="Arial" panose="020B0604020202020204" pitchFamily="34" charset="0"/>
              <a:buChar char="•"/>
              <a:defRPr sz="1500" b="0" i="0" kern="1200">
                <a:solidFill>
                  <a:srgbClr val="63544A"/>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rgbClr val="E4002B"/>
              </a:buClr>
              <a:buFont typeface="Arial" panose="020B0604020202020204" pitchFamily="34" charset="0"/>
              <a:buChar char="•"/>
              <a:defRPr sz="1350" b="0" i="0" kern="1200">
                <a:solidFill>
                  <a:srgbClr val="63544A"/>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rgbClr val="E4002B"/>
              </a:buClr>
              <a:buFont typeface="Arial" panose="020B0604020202020204" pitchFamily="34" charset="0"/>
              <a:buChar char="•"/>
              <a:defRPr sz="1350" b="0" i="0" kern="1200">
                <a:solidFill>
                  <a:srgbClr val="63544A"/>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3200" b="1" dirty="0"/>
              <a:t>Pressure Injuries</a:t>
            </a:r>
            <a:endParaRPr lang="en-US" sz="3200" cap="small" dirty="0"/>
          </a:p>
        </p:txBody>
      </p:sp>
      <p:sp>
        <p:nvSpPr>
          <p:cNvPr id="5" name="Content Placeholder 2">
            <a:extLst>
              <a:ext uri="{FF2B5EF4-FFF2-40B4-BE49-F238E27FC236}">
                <a16:creationId xmlns:a16="http://schemas.microsoft.com/office/drawing/2014/main" id="{81837923-01DA-5E0C-B54E-47BC1F65CDB7}"/>
              </a:ext>
            </a:extLst>
          </p:cNvPr>
          <p:cNvSpPr txBox="1">
            <a:spLocks/>
          </p:cNvSpPr>
          <p:nvPr/>
        </p:nvSpPr>
        <p:spPr>
          <a:xfrm>
            <a:off x="457201" y="2014614"/>
            <a:ext cx="4040188" cy="2655708"/>
          </a:xfrm>
          <a:prstGeom prst="rect">
            <a:avLst/>
          </a:prstGeom>
        </p:spPr>
        <p:txBody>
          <a:bodyPr>
            <a:normAutofit/>
          </a:bodyPr>
          <a:lstStyle>
            <a:lvl1pPr marL="171450" indent="-171450" algn="l" defTabSz="685800" rtl="0" eaLnBrk="1" latinLnBrk="0" hangingPunct="1">
              <a:lnSpc>
                <a:spcPct val="90000"/>
              </a:lnSpc>
              <a:spcBef>
                <a:spcPts val="750"/>
              </a:spcBef>
              <a:buClr>
                <a:srgbClr val="E4002B"/>
              </a:buClr>
              <a:buFont typeface="Arial" panose="020B0604020202020204" pitchFamily="34" charset="0"/>
              <a:buChar char="•"/>
              <a:defRPr sz="2100" b="0" i="0" kern="1200">
                <a:solidFill>
                  <a:srgbClr val="63544A"/>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rgbClr val="E4002B"/>
              </a:buClr>
              <a:buFont typeface="Arial" panose="020B0604020202020204" pitchFamily="34" charset="0"/>
              <a:buChar char="•"/>
              <a:defRPr sz="1800" b="0" i="0" kern="1200">
                <a:solidFill>
                  <a:srgbClr val="63544A"/>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rgbClr val="E4002B"/>
              </a:buClr>
              <a:buFont typeface="Arial" panose="020B0604020202020204" pitchFamily="34" charset="0"/>
              <a:buChar char="•"/>
              <a:defRPr sz="1500" b="0" i="0" kern="1200">
                <a:solidFill>
                  <a:srgbClr val="63544A"/>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rgbClr val="E4002B"/>
              </a:buClr>
              <a:buFont typeface="Arial" panose="020B0604020202020204" pitchFamily="34" charset="0"/>
              <a:buChar char="•"/>
              <a:defRPr sz="1350" b="0" i="0" kern="1200">
                <a:solidFill>
                  <a:srgbClr val="63544A"/>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rgbClr val="E4002B"/>
              </a:buClr>
              <a:buFont typeface="Arial" panose="020B0604020202020204" pitchFamily="34" charset="0"/>
              <a:buChar char="•"/>
              <a:defRPr sz="1350" b="0" i="0" kern="1200">
                <a:solidFill>
                  <a:srgbClr val="63544A"/>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Hospital-acquired (HAPI)</a:t>
            </a:r>
          </a:p>
          <a:p>
            <a:r>
              <a:rPr lang="en-US" dirty="0"/>
              <a:t>Community-acquired (CAPI)</a:t>
            </a:r>
          </a:p>
          <a:p>
            <a:r>
              <a:rPr lang="en-US" dirty="0"/>
              <a:t>Medical device-related (</a:t>
            </a:r>
            <a:r>
              <a:rPr lang="en-US" dirty="0" err="1"/>
              <a:t>MDRPI</a:t>
            </a:r>
            <a:r>
              <a:rPr lang="en-US" dirty="0"/>
              <a:t>)</a:t>
            </a:r>
          </a:p>
          <a:p>
            <a:r>
              <a:rPr lang="en-US" dirty="0"/>
              <a:t>PI Bundle Compliance </a:t>
            </a:r>
          </a:p>
          <a:p>
            <a:pPr lvl="1"/>
            <a:r>
              <a:rPr lang="en-US" dirty="0"/>
              <a:t>At-Risk Patients</a:t>
            </a:r>
          </a:p>
        </p:txBody>
      </p:sp>
      <p:sp>
        <p:nvSpPr>
          <p:cNvPr id="6" name="Text Placeholder 5">
            <a:extLst>
              <a:ext uri="{FF2B5EF4-FFF2-40B4-BE49-F238E27FC236}">
                <a16:creationId xmlns:a16="http://schemas.microsoft.com/office/drawing/2014/main" id="{F98FAC82-DCB8-A402-4BDC-B355A2155A10}"/>
              </a:ext>
            </a:extLst>
          </p:cNvPr>
          <p:cNvSpPr txBox="1">
            <a:spLocks/>
          </p:cNvSpPr>
          <p:nvPr/>
        </p:nvSpPr>
        <p:spPr>
          <a:xfrm>
            <a:off x="4882323" y="1397141"/>
            <a:ext cx="3633027" cy="479822"/>
          </a:xfrm>
          <a:prstGeom prst="rect">
            <a:avLst/>
          </a:prstGeom>
          <a:ln>
            <a:solidFill>
              <a:schemeClr val="accent1"/>
            </a:solidFill>
          </a:ln>
        </p:spPr>
        <p:txBody>
          <a:bodyPr anchor="ctr">
            <a:noAutofit/>
          </a:bodyPr>
          <a:lstStyle>
            <a:lvl1pPr marL="171450" indent="-171450" algn="l" defTabSz="685800" rtl="0" eaLnBrk="1" latinLnBrk="0" hangingPunct="1">
              <a:lnSpc>
                <a:spcPct val="90000"/>
              </a:lnSpc>
              <a:spcBef>
                <a:spcPts val="750"/>
              </a:spcBef>
              <a:buClr>
                <a:srgbClr val="E4002B"/>
              </a:buClr>
              <a:buFont typeface="Arial" panose="020B0604020202020204" pitchFamily="34" charset="0"/>
              <a:buChar char="•"/>
              <a:defRPr sz="2100" b="0" i="0" kern="1200">
                <a:solidFill>
                  <a:srgbClr val="63544A"/>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rgbClr val="E4002B"/>
              </a:buClr>
              <a:buFont typeface="Arial" panose="020B0604020202020204" pitchFamily="34" charset="0"/>
              <a:buChar char="•"/>
              <a:defRPr sz="1800" b="0" i="0" kern="1200">
                <a:solidFill>
                  <a:srgbClr val="63544A"/>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rgbClr val="E4002B"/>
              </a:buClr>
              <a:buFont typeface="Arial" panose="020B0604020202020204" pitchFamily="34" charset="0"/>
              <a:buChar char="•"/>
              <a:defRPr sz="1500" b="0" i="0" kern="1200">
                <a:solidFill>
                  <a:srgbClr val="63544A"/>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rgbClr val="E4002B"/>
              </a:buClr>
              <a:buFont typeface="Arial" panose="020B0604020202020204" pitchFamily="34" charset="0"/>
              <a:buChar char="•"/>
              <a:defRPr sz="1350" b="0" i="0" kern="1200">
                <a:solidFill>
                  <a:srgbClr val="63544A"/>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rgbClr val="E4002B"/>
              </a:buClr>
              <a:buFont typeface="Arial" panose="020B0604020202020204" pitchFamily="34" charset="0"/>
              <a:buChar char="•"/>
              <a:defRPr sz="1350" b="0" i="0" kern="1200">
                <a:solidFill>
                  <a:srgbClr val="63544A"/>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3200" b="1" dirty="0"/>
              <a:t>Everything Else</a:t>
            </a:r>
          </a:p>
        </p:txBody>
      </p:sp>
      <p:sp>
        <p:nvSpPr>
          <p:cNvPr id="7" name="Content Placeholder 6">
            <a:extLst>
              <a:ext uri="{FF2B5EF4-FFF2-40B4-BE49-F238E27FC236}">
                <a16:creationId xmlns:a16="http://schemas.microsoft.com/office/drawing/2014/main" id="{D44C9FDA-D958-1D31-0D2F-D12B3E123F6F}"/>
              </a:ext>
            </a:extLst>
          </p:cNvPr>
          <p:cNvSpPr txBox="1">
            <a:spLocks/>
          </p:cNvSpPr>
          <p:nvPr/>
        </p:nvSpPr>
        <p:spPr>
          <a:xfrm>
            <a:off x="4906297" y="2014614"/>
            <a:ext cx="3778924" cy="2655708"/>
          </a:xfrm>
          <a:prstGeom prst="rect">
            <a:avLst/>
          </a:prstGeom>
        </p:spPr>
        <p:txBody>
          <a:bodyPr/>
          <a:lstStyle>
            <a:lvl1pPr marL="171450" indent="-171450" algn="l" defTabSz="685800" rtl="0" eaLnBrk="1" latinLnBrk="0" hangingPunct="1">
              <a:lnSpc>
                <a:spcPct val="90000"/>
              </a:lnSpc>
              <a:spcBef>
                <a:spcPts val="750"/>
              </a:spcBef>
              <a:buClr>
                <a:srgbClr val="E4002B"/>
              </a:buClr>
              <a:buFont typeface="Arial" panose="020B0604020202020204" pitchFamily="34" charset="0"/>
              <a:buChar char="•"/>
              <a:defRPr sz="2100" b="0" i="0" kern="1200">
                <a:solidFill>
                  <a:srgbClr val="63544A"/>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rgbClr val="E4002B"/>
              </a:buClr>
              <a:buFont typeface="Arial" panose="020B0604020202020204" pitchFamily="34" charset="0"/>
              <a:buChar char="•"/>
              <a:defRPr sz="1800" b="0" i="0" kern="1200">
                <a:solidFill>
                  <a:srgbClr val="63544A"/>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rgbClr val="E4002B"/>
              </a:buClr>
              <a:buFont typeface="Arial" panose="020B0604020202020204" pitchFamily="34" charset="0"/>
              <a:buChar char="•"/>
              <a:defRPr sz="1500" b="0" i="0" kern="1200">
                <a:solidFill>
                  <a:srgbClr val="63544A"/>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rgbClr val="E4002B"/>
              </a:buClr>
              <a:buFont typeface="Arial" panose="020B0604020202020204" pitchFamily="34" charset="0"/>
              <a:buChar char="•"/>
              <a:defRPr sz="1350" b="0" i="0" kern="1200">
                <a:solidFill>
                  <a:srgbClr val="63544A"/>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rgbClr val="E4002B"/>
              </a:buClr>
              <a:buFont typeface="Arial" panose="020B0604020202020204" pitchFamily="34" charset="0"/>
              <a:buChar char="•"/>
              <a:defRPr sz="1350" b="0" i="0" kern="1200">
                <a:solidFill>
                  <a:srgbClr val="63544A"/>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Restraints </a:t>
            </a:r>
          </a:p>
          <a:p>
            <a:r>
              <a:rPr lang="en-US" dirty="0"/>
              <a:t>Falls</a:t>
            </a:r>
          </a:p>
          <a:p>
            <a:r>
              <a:rPr lang="en-US" dirty="0"/>
              <a:t>ID Bands</a:t>
            </a:r>
          </a:p>
          <a:p>
            <a:r>
              <a:rPr lang="en-US" dirty="0"/>
              <a:t>DOH Citations</a:t>
            </a:r>
          </a:p>
          <a:p>
            <a:pPr lvl="1"/>
            <a:r>
              <a:rPr lang="en-US" dirty="0"/>
              <a:t>Wound Assessment Documentation</a:t>
            </a:r>
          </a:p>
          <a:p>
            <a:endParaRPr lang="en-US" dirty="0"/>
          </a:p>
        </p:txBody>
      </p:sp>
    </p:spTree>
    <p:extLst>
      <p:ext uri="{BB962C8B-B14F-4D97-AF65-F5344CB8AC3E}">
        <p14:creationId xmlns:p14="http://schemas.microsoft.com/office/powerpoint/2010/main" val="131731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D289FC-39B8-6D1D-E0D6-A3FBC33FC5C6}"/>
              </a:ext>
            </a:extLst>
          </p:cNvPr>
          <p:cNvSpPr/>
          <p:nvPr/>
        </p:nvSpPr>
        <p:spPr>
          <a:xfrm>
            <a:off x="524488" y="4691138"/>
            <a:ext cx="1744101" cy="3977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entury Gothic" panose="020F0302020204030204"/>
            </a:endParaRPr>
          </a:p>
        </p:txBody>
      </p:sp>
      <p:pic>
        <p:nvPicPr>
          <p:cNvPr id="4" name="Picture 3">
            <a:extLst>
              <a:ext uri="{FF2B5EF4-FFF2-40B4-BE49-F238E27FC236}">
                <a16:creationId xmlns:a16="http://schemas.microsoft.com/office/drawing/2014/main" id="{85F063F6-2F2C-6A4E-A42E-A8EEB620A350}"/>
              </a:ext>
            </a:extLst>
          </p:cNvPr>
          <p:cNvPicPr>
            <a:picLocks noChangeAspect="1"/>
          </p:cNvPicPr>
          <p:nvPr/>
        </p:nvPicPr>
        <p:blipFill>
          <a:blip r:embed="rId2"/>
          <a:stretch>
            <a:fillRect/>
          </a:stretch>
        </p:blipFill>
        <p:spPr>
          <a:xfrm>
            <a:off x="131311" y="425581"/>
            <a:ext cx="8566801" cy="4387021"/>
          </a:xfrm>
          <a:prstGeom prst="rect">
            <a:avLst/>
          </a:prstGeom>
        </p:spPr>
      </p:pic>
      <p:sp>
        <p:nvSpPr>
          <p:cNvPr id="2" name="Title 1">
            <a:extLst>
              <a:ext uri="{FF2B5EF4-FFF2-40B4-BE49-F238E27FC236}">
                <a16:creationId xmlns:a16="http://schemas.microsoft.com/office/drawing/2014/main" id="{FEB9D572-E84B-8E77-2F6B-02FAE420AB8E}"/>
              </a:ext>
            </a:extLst>
          </p:cNvPr>
          <p:cNvSpPr>
            <a:spLocks noGrp="1"/>
          </p:cNvSpPr>
          <p:nvPr>
            <p:ph type="title"/>
          </p:nvPr>
        </p:nvSpPr>
        <p:spPr>
          <a:xfrm>
            <a:off x="367229" y="0"/>
            <a:ext cx="7886700" cy="755670"/>
          </a:xfrm>
        </p:spPr>
        <p:txBody>
          <a:bodyPr>
            <a:normAutofit/>
          </a:bodyPr>
          <a:lstStyle/>
          <a:p>
            <a:r>
              <a:rPr lang="en-US" sz="2700" dirty="0"/>
              <a:t>Unit Data Breakdown</a:t>
            </a:r>
          </a:p>
        </p:txBody>
      </p:sp>
      <p:pic>
        <p:nvPicPr>
          <p:cNvPr id="8" name="Graphic 7" descr="Badge 1 outline">
            <a:extLst>
              <a:ext uri="{FF2B5EF4-FFF2-40B4-BE49-F238E27FC236}">
                <a16:creationId xmlns:a16="http://schemas.microsoft.com/office/drawing/2014/main" id="{C01C9157-A8F0-24FD-44E6-009973E9EF7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24110" y="2891488"/>
            <a:ext cx="305118" cy="305118"/>
          </a:xfrm>
          <a:prstGeom prst="rect">
            <a:avLst/>
          </a:prstGeom>
        </p:spPr>
      </p:pic>
      <p:pic>
        <p:nvPicPr>
          <p:cNvPr id="9" name="Graphic 8" descr="Badge outline">
            <a:extLst>
              <a:ext uri="{FF2B5EF4-FFF2-40B4-BE49-F238E27FC236}">
                <a16:creationId xmlns:a16="http://schemas.microsoft.com/office/drawing/2014/main" id="{78384983-05C1-4B1F-3CED-35AC4607DA6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41031" y="2768425"/>
            <a:ext cx="305118" cy="305118"/>
          </a:xfrm>
          <a:prstGeom prst="rect">
            <a:avLst/>
          </a:prstGeom>
        </p:spPr>
      </p:pic>
      <p:pic>
        <p:nvPicPr>
          <p:cNvPr id="10" name="Graphic 9" descr="Badge 3 outline">
            <a:extLst>
              <a:ext uri="{FF2B5EF4-FFF2-40B4-BE49-F238E27FC236}">
                <a16:creationId xmlns:a16="http://schemas.microsoft.com/office/drawing/2014/main" id="{E6FE2FCF-4B81-118F-022B-23A55EC8BF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99547" y="2817585"/>
            <a:ext cx="305118" cy="305118"/>
          </a:xfrm>
          <a:prstGeom prst="rect">
            <a:avLst/>
          </a:prstGeom>
        </p:spPr>
      </p:pic>
      <p:pic>
        <p:nvPicPr>
          <p:cNvPr id="11" name="Graphic 10" descr="Badge 4 outline">
            <a:extLst>
              <a:ext uri="{FF2B5EF4-FFF2-40B4-BE49-F238E27FC236}">
                <a16:creationId xmlns:a16="http://schemas.microsoft.com/office/drawing/2014/main" id="{B001370C-27D2-0E20-1861-4D67DF574D0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2030" y="2920984"/>
            <a:ext cx="305118" cy="305118"/>
          </a:xfrm>
          <a:prstGeom prst="rect">
            <a:avLst/>
          </a:prstGeom>
        </p:spPr>
      </p:pic>
      <p:pic>
        <p:nvPicPr>
          <p:cNvPr id="12" name="Graphic 11" descr="Badge 5 outline">
            <a:extLst>
              <a:ext uri="{FF2B5EF4-FFF2-40B4-BE49-F238E27FC236}">
                <a16:creationId xmlns:a16="http://schemas.microsoft.com/office/drawing/2014/main" id="{8CD00E80-36F1-52A3-8CC0-AB85E982BE2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55869" y="2463306"/>
            <a:ext cx="305119" cy="305119"/>
          </a:xfrm>
          <a:prstGeom prst="rect">
            <a:avLst/>
          </a:prstGeom>
        </p:spPr>
      </p:pic>
      <p:sp>
        <p:nvSpPr>
          <p:cNvPr id="3" name="Rectangle 2">
            <a:extLst>
              <a:ext uri="{FF2B5EF4-FFF2-40B4-BE49-F238E27FC236}">
                <a16:creationId xmlns:a16="http://schemas.microsoft.com/office/drawing/2014/main" id="{63C63C5F-5389-CD98-2CD4-1668211DF8EC}"/>
              </a:ext>
            </a:extLst>
          </p:cNvPr>
          <p:cNvSpPr/>
          <p:nvPr/>
        </p:nvSpPr>
        <p:spPr>
          <a:xfrm>
            <a:off x="4720463" y="772259"/>
            <a:ext cx="313951" cy="179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911F3823-692C-514C-774D-4FA03645B19E}"/>
              </a:ext>
            </a:extLst>
          </p:cNvPr>
          <p:cNvSpPr/>
          <p:nvPr/>
        </p:nvSpPr>
        <p:spPr>
          <a:xfrm>
            <a:off x="746745" y="4277669"/>
            <a:ext cx="187678" cy="115040"/>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5856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929D5E-A436-A085-2DDA-37934BA76250}"/>
              </a:ext>
            </a:extLst>
          </p:cNvPr>
          <p:cNvSpPr/>
          <p:nvPr/>
        </p:nvSpPr>
        <p:spPr>
          <a:xfrm>
            <a:off x="598664" y="4633861"/>
            <a:ext cx="1744101" cy="3977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entury Gothic" panose="020F0302020204030204"/>
            </a:endParaRPr>
          </a:p>
        </p:txBody>
      </p:sp>
      <p:sp>
        <p:nvSpPr>
          <p:cNvPr id="8" name="Title 7">
            <a:extLst>
              <a:ext uri="{FF2B5EF4-FFF2-40B4-BE49-F238E27FC236}">
                <a16:creationId xmlns:a16="http://schemas.microsoft.com/office/drawing/2014/main" id="{F5E1D359-9769-17E8-2BE2-751EB4B4AB5C}"/>
              </a:ext>
            </a:extLst>
          </p:cNvPr>
          <p:cNvSpPr>
            <a:spLocks noGrp="1"/>
          </p:cNvSpPr>
          <p:nvPr>
            <p:ph type="title"/>
          </p:nvPr>
        </p:nvSpPr>
        <p:spPr>
          <a:xfrm>
            <a:off x="212271" y="-88044"/>
            <a:ext cx="7886700" cy="994172"/>
          </a:xfrm>
        </p:spPr>
        <p:txBody>
          <a:bodyPr/>
          <a:lstStyle/>
          <a:p>
            <a:r>
              <a:rPr lang="en-US" dirty="0"/>
              <a:t>Magnet Scorecard Overview: HAPI</a:t>
            </a:r>
          </a:p>
        </p:txBody>
      </p:sp>
      <p:pic>
        <p:nvPicPr>
          <p:cNvPr id="2" name="Picture 1">
            <a:extLst>
              <a:ext uri="{FF2B5EF4-FFF2-40B4-BE49-F238E27FC236}">
                <a16:creationId xmlns:a16="http://schemas.microsoft.com/office/drawing/2014/main" id="{0F8C7680-541C-6B92-A886-BE8E1408C021}"/>
              </a:ext>
            </a:extLst>
          </p:cNvPr>
          <p:cNvPicPr>
            <a:picLocks noChangeAspect="1"/>
          </p:cNvPicPr>
          <p:nvPr/>
        </p:nvPicPr>
        <p:blipFill>
          <a:blip r:embed="rId2"/>
          <a:stretch>
            <a:fillRect/>
          </a:stretch>
        </p:blipFill>
        <p:spPr>
          <a:xfrm>
            <a:off x="5596234" y="680259"/>
            <a:ext cx="1069538" cy="3953601"/>
          </a:xfrm>
          <a:prstGeom prst="rect">
            <a:avLst/>
          </a:prstGeom>
          <a:ln w="12700">
            <a:solidFill>
              <a:sysClr val="windowText" lastClr="000000"/>
            </a:solidFill>
          </a:ln>
        </p:spPr>
      </p:pic>
      <p:sp>
        <p:nvSpPr>
          <p:cNvPr id="3" name="TextBox 2">
            <a:extLst>
              <a:ext uri="{FF2B5EF4-FFF2-40B4-BE49-F238E27FC236}">
                <a16:creationId xmlns:a16="http://schemas.microsoft.com/office/drawing/2014/main" id="{F04C54FB-8918-5B25-985D-B050E0AFD205}"/>
              </a:ext>
            </a:extLst>
          </p:cNvPr>
          <p:cNvSpPr txBox="1"/>
          <p:nvPr/>
        </p:nvSpPr>
        <p:spPr>
          <a:xfrm>
            <a:off x="598664" y="1994668"/>
            <a:ext cx="1357709" cy="1177245"/>
          </a:xfrm>
          <a:prstGeom prst="rect">
            <a:avLst/>
          </a:prstGeom>
          <a:noFill/>
        </p:spPr>
        <p:txBody>
          <a:bodyPr wrap="square" rtlCol="0">
            <a:spAutoFit/>
          </a:bodyPr>
          <a:lstStyle/>
          <a:p>
            <a:pPr defTabSz="685800">
              <a:defRPr/>
            </a:pPr>
            <a:r>
              <a:rPr lang="en-US" sz="1200" u="sng" cap="small" dirty="0">
                <a:solidFill>
                  <a:prstClr val="black"/>
                </a:solidFill>
                <a:latin typeface="Calibri"/>
              </a:rPr>
              <a:t>Legend: </a:t>
            </a:r>
          </a:p>
          <a:p>
            <a:pPr marL="128588" indent="-128588" defTabSz="685800">
              <a:buFont typeface="Arial" panose="020B0604020202020204" pitchFamily="34" charset="0"/>
              <a:buChar char="•"/>
              <a:defRPr/>
            </a:pPr>
            <a:r>
              <a:rPr lang="en-US" sz="900" dirty="0">
                <a:solidFill>
                  <a:srgbClr val="00B050"/>
                </a:solidFill>
                <a:latin typeface="Calibri"/>
              </a:rPr>
              <a:t>Units in green are </a:t>
            </a:r>
            <a:r>
              <a:rPr lang="en-US" sz="900" b="1" dirty="0">
                <a:solidFill>
                  <a:srgbClr val="00B050"/>
                </a:solidFill>
                <a:latin typeface="Calibri"/>
              </a:rPr>
              <a:t>above</a:t>
            </a:r>
            <a:r>
              <a:rPr lang="en-US" sz="900" dirty="0">
                <a:solidFill>
                  <a:srgbClr val="00B050"/>
                </a:solidFill>
                <a:latin typeface="Calibri"/>
              </a:rPr>
              <a:t> Performance Goal</a:t>
            </a:r>
          </a:p>
          <a:p>
            <a:pPr marL="128588" indent="-128588" defTabSz="685800">
              <a:buFont typeface="Arial" panose="020B0604020202020204" pitchFamily="34" charset="0"/>
              <a:buChar char="•"/>
              <a:defRPr/>
            </a:pPr>
            <a:r>
              <a:rPr lang="en-US" sz="900" dirty="0">
                <a:solidFill>
                  <a:srgbClr val="FF0000"/>
                </a:solidFill>
                <a:latin typeface="Calibri"/>
              </a:rPr>
              <a:t>Units in red are </a:t>
            </a:r>
            <a:r>
              <a:rPr lang="en-US" sz="900" b="1" dirty="0">
                <a:solidFill>
                  <a:srgbClr val="FF0000"/>
                </a:solidFill>
                <a:latin typeface="Calibri"/>
              </a:rPr>
              <a:t>below</a:t>
            </a:r>
            <a:r>
              <a:rPr lang="en-US" sz="900" dirty="0">
                <a:solidFill>
                  <a:srgbClr val="FF0000"/>
                </a:solidFill>
                <a:latin typeface="Calibri"/>
              </a:rPr>
              <a:t> Performance Goal</a:t>
            </a:r>
          </a:p>
          <a:p>
            <a:pPr defTabSz="685800">
              <a:defRPr/>
            </a:pPr>
            <a:endParaRPr lang="en-US" sz="1350" dirty="0">
              <a:solidFill>
                <a:srgbClr val="FF0000"/>
              </a:solidFill>
              <a:latin typeface="Calibri"/>
            </a:endParaRPr>
          </a:p>
        </p:txBody>
      </p:sp>
      <p:pic>
        <p:nvPicPr>
          <p:cNvPr id="5" name="Picture 4">
            <a:extLst>
              <a:ext uri="{FF2B5EF4-FFF2-40B4-BE49-F238E27FC236}">
                <a16:creationId xmlns:a16="http://schemas.microsoft.com/office/drawing/2014/main" id="{BAB21821-983E-1789-260F-2454FBB1C8A4}"/>
              </a:ext>
            </a:extLst>
          </p:cNvPr>
          <p:cNvPicPr>
            <a:picLocks noChangeAspect="1"/>
          </p:cNvPicPr>
          <p:nvPr/>
        </p:nvPicPr>
        <p:blipFill rotWithShape="1">
          <a:blip r:embed="rId3"/>
          <a:srcRect r="37441"/>
          <a:stretch/>
        </p:blipFill>
        <p:spPr>
          <a:xfrm>
            <a:off x="2342766" y="656628"/>
            <a:ext cx="3253468" cy="3977232"/>
          </a:xfrm>
          <a:prstGeom prst="rect">
            <a:avLst/>
          </a:prstGeom>
        </p:spPr>
      </p:pic>
      <p:pic>
        <p:nvPicPr>
          <p:cNvPr id="10" name="Picture 9">
            <a:extLst>
              <a:ext uri="{FF2B5EF4-FFF2-40B4-BE49-F238E27FC236}">
                <a16:creationId xmlns:a16="http://schemas.microsoft.com/office/drawing/2014/main" id="{C996CEEA-6249-902B-AAFF-9871C6FC2CA3}"/>
              </a:ext>
            </a:extLst>
          </p:cNvPr>
          <p:cNvPicPr>
            <a:picLocks noChangeAspect="1"/>
          </p:cNvPicPr>
          <p:nvPr/>
        </p:nvPicPr>
        <p:blipFill>
          <a:blip r:embed="rId4"/>
          <a:stretch>
            <a:fillRect/>
          </a:stretch>
        </p:blipFill>
        <p:spPr>
          <a:xfrm>
            <a:off x="5617587" y="2718412"/>
            <a:ext cx="981809" cy="249759"/>
          </a:xfrm>
          <a:prstGeom prst="rect">
            <a:avLst/>
          </a:prstGeom>
        </p:spPr>
      </p:pic>
      <p:sp>
        <p:nvSpPr>
          <p:cNvPr id="6" name="Oval 5">
            <a:extLst>
              <a:ext uri="{FF2B5EF4-FFF2-40B4-BE49-F238E27FC236}">
                <a16:creationId xmlns:a16="http://schemas.microsoft.com/office/drawing/2014/main" id="{378039EC-3094-FE3A-30C7-8A56BCD173CE}"/>
              </a:ext>
            </a:extLst>
          </p:cNvPr>
          <p:cNvSpPr/>
          <p:nvPr/>
        </p:nvSpPr>
        <p:spPr>
          <a:xfrm>
            <a:off x="5882914" y="2693963"/>
            <a:ext cx="506338" cy="298657"/>
          </a:xfrm>
          <a:prstGeom prst="ellipse">
            <a:avLst/>
          </a:prstGeom>
          <a:noFill/>
          <a:ln w="25400" cap="flat" cmpd="sng" algn="ctr">
            <a:solidFill>
              <a:srgbClr val="C00000"/>
            </a:solidFill>
            <a:prstDash val="solid"/>
          </a:ln>
          <a:effectLst/>
        </p:spPr>
        <p:txBody>
          <a:bodyPr rtlCol="0" anchor="ctr"/>
          <a:lstStyle/>
          <a:p>
            <a:pPr algn="ctr" defTabSz="685800">
              <a:defRPr/>
            </a:pPr>
            <a:endParaRPr lang="en-US" sz="1350" kern="0">
              <a:solidFill>
                <a:prstClr val="white"/>
              </a:solidFill>
              <a:latin typeface="Calibri"/>
            </a:endParaRPr>
          </a:p>
        </p:txBody>
      </p:sp>
      <p:sp>
        <p:nvSpPr>
          <p:cNvPr id="11" name="TextBox 10">
            <a:extLst>
              <a:ext uri="{FF2B5EF4-FFF2-40B4-BE49-F238E27FC236}">
                <a16:creationId xmlns:a16="http://schemas.microsoft.com/office/drawing/2014/main" id="{60E6920B-AE28-97A5-F16D-D7302D5307C6}"/>
              </a:ext>
            </a:extLst>
          </p:cNvPr>
          <p:cNvSpPr txBox="1"/>
          <p:nvPr/>
        </p:nvSpPr>
        <p:spPr>
          <a:xfrm>
            <a:off x="1643579" y="4736053"/>
            <a:ext cx="5856842" cy="248209"/>
          </a:xfrm>
          <a:prstGeom prst="rect">
            <a:avLst/>
          </a:prstGeom>
          <a:noFill/>
          <a:ln>
            <a:solidFill>
              <a:srgbClr val="141212"/>
            </a:solidFill>
          </a:ln>
        </p:spPr>
        <p:txBody>
          <a:bodyPr wrap="square" rtlCol="0">
            <a:spAutoFit/>
          </a:bodyPr>
          <a:lstStyle/>
          <a:p>
            <a:pPr algn="ctr" defTabSz="685800"/>
            <a:r>
              <a:rPr lang="en-US" sz="1013" dirty="0">
                <a:solidFill>
                  <a:srgbClr val="141212"/>
                </a:solidFill>
                <a:latin typeface="Aptos ExtraBold" panose="020B0004020202020204" pitchFamily="34" charset="0"/>
              </a:rPr>
              <a:t>Data Time Frame: </a:t>
            </a:r>
            <a:r>
              <a:rPr lang="pl-PL" sz="1013" dirty="0">
                <a:solidFill>
                  <a:srgbClr val="141212"/>
                </a:solidFill>
                <a:latin typeface="Aptos ExtraBold" panose="020B0004020202020204" pitchFamily="34" charset="0"/>
              </a:rPr>
              <a:t>CY24 Q1 - CY 25 Q4</a:t>
            </a:r>
            <a:r>
              <a:rPr lang="en-US" sz="1013" dirty="0">
                <a:solidFill>
                  <a:srgbClr val="141212"/>
                </a:solidFill>
                <a:latin typeface="Aptos ExtraBold" panose="020B0004020202020204" pitchFamily="34" charset="0"/>
              </a:rPr>
              <a:t> (FY23Q4 – FY25 Q3). All 8 quarters with benchmarked data</a:t>
            </a:r>
          </a:p>
        </p:txBody>
      </p:sp>
    </p:spTree>
    <p:extLst>
      <p:ext uri="{BB962C8B-B14F-4D97-AF65-F5344CB8AC3E}">
        <p14:creationId xmlns:p14="http://schemas.microsoft.com/office/powerpoint/2010/main" val="21696441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3600" b="1" cap="small" dirty="0">
                <a:solidFill>
                  <a:srgbClr val="C00000"/>
                </a:solidFill>
              </a:rPr>
              <a:t>How-To Calculate:</a:t>
            </a:r>
            <a:r>
              <a:rPr lang="en-US" sz="3200" b="1" dirty="0">
                <a:solidFill>
                  <a:srgbClr val="C00000"/>
                </a:solidFill>
              </a:rPr>
              <a:t> </a:t>
            </a:r>
            <a:r>
              <a:rPr lang="en-US" sz="3200" dirty="0">
                <a:solidFill>
                  <a:srgbClr val="C00000"/>
                </a:solidFill>
              </a:rPr>
              <a:t>HAPI Prevalence</a:t>
            </a:r>
          </a:p>
        </p:txBody>
      </p:sp>
      <p:sp>
        <p:nvSpPr>
          <p:cNvPr id="2" name="Text Placeholder 1"/>
          <p:cNvSpPr>
            <a:spLocks noGrp="1"/>
          </p:cNvSpPr>
          <p:nvPr>
            <p:ph type="body" idx="1"/>
          </p:nvPr>
        </p:nvSpPr>
        <p:spPr/>
        <p:txBody>
          <a:bodyPr/>
          <a:lstStyle/>
          <a:p>
            <a:pPr algn="ctr"/>
            <a:r>
              <a:rPr lang="en-US" dirty="0"/>
              <a:t>Required Data</a:t>
            </a:r>
          </a:p>
        </p:txBody>
      </p:sp>
      <p:sp>
        <p:nvSpPr>
          <p:cNvPr id="11" name="Content Placeholder 10"/>
          <p:cNvSpPr>
            <a:spLocks noGrp="1"/>
          </p:cNvSpPr>
          <p:nvPr>
            <p:ph sz="half" idx="2"/>
          </p:nvPr>
        </p:nvSpPr>
        <p:spPr>
          <a:xfrm>
            <a:off x="106326" y="1631155"/>
            <a:ext cx="4284922" cy="3259821"/>
          </a:xfrm>
        </p:spPr>
        <p:txBody>
          <a:bodyPr>
            <a:noAutofit/>
          </a:bodyPr>
          <a:lstStyle/>
          <a:p>
            <a:pPr marL="0" indent="0">
              <a:buNone/>
            </a:pPr>
            <a:r>
              <a:rPr lang="en-US" sz="3200" b="1" dirty="0">
                <a:solidFill>
                  <a:srgbClr val="C00000"/>
                </a:solidFill>
              </a:rPr>
              <a:t># assessed </a:t>
            </a:r>
            <a:r>
              <a:rPr lang="en-US" sz="3200" dirty="0"/>
              <a:t>patients</a:t>
            </a:r>
          </a:p>
          <a:p>
            <a:pPr marL="0" indent="0">
              <a:buNone/>
            </a:pPr>
            <a:r>
              <a:rPr lang="en-US" sz="3200" b="1" dirty="0">
                <a:solidFill>
                  <a:srgbClr val="C00000"/>
                </a:solidFill>
              </a:rPr>
              <a:t># patients </a:t>
            </a:r>
            <a:r>
              <a:rPr lang="en-US" sz="3200" dirty="0"/>
              <a:t>with HAPIs</a:t>
            </a:r>
          </a:p>
          <a:p>
            <a:pPr lvl="1"/>
            <a:r>
              <a:rPr lang="en-US" sz="2800" dirty="0"/>
              <a:t>Included patients with MDRPIs</a:t>
            </a:r>
          </a:p>
          <a:p>
            <a:pPr lvl="1"/>
            <a:r>
              <a:rPr lang="en-US" sz="2800" dirty="0"/>
              <a:t>Include MM PIs, but do not stage</a:t>
            </a:r>
            <a:endParaRPr lang="en-US" dirty="0"/>
          </a:p>
        </p:txBody>
      </p:sp>
      <p:sp>
        <p:nvSpPr>
          <p:cNvPr id="3" name="Text Placeholder 2"/>
          <p:cNvSpPr>
            <a:spLocks noGrp="1"/>
          </p:cNvSpPr>
          <p:nvPr>
            <p:ph type="body" sz="quarter" idx="3"/>
          </p:nvPr>
        </p:nvSpPr>
        <p:spPr>
          <a:xfrm>
            <a:off x="4731026" y="1521820"/>
            <a:ext cx="4041775" cy="479822"/>
          </a:xfrm>
        </p:spPr>
        <p:txBody>
          <a:bodyPr/>
          <a:lstStyle/>
          <a:p>
            <a:pPr algn="ctr"/>
            <a:r>
              <a:rPr lang="en-US" dirty="0"/>
              <a:t>Prevalence Rate Calculation</a:t>
            </a:r>
          </a:p>
        </p:txBody>
      </p:sp>
      <p:grpSp>
        <p:nvGrpSpPr>
          <p:cNvPr id="23" name="Group 22"/>
          <p:cNvGrpSpPr/>
          <p:nvPr/>
        </p:nvGrpSpPr>
        <p:grpSpPr>
          <a:xfrm>
            <a:off x="4572000" y="1683926"/>
            <a:ext cx="4361291" cy="2921519"/>
            <a:chOff x="4572000" y="758855"/>
            <a:chExt cx="4361291" cy="2921519"/>
          </a:xfrm>
        </p:grpSpPr>
        <p:sp>
          <p:nvSpPr>
            <p:cNvPr id="25" name="TextBox 24"/>
            <p:cNvSpPr txBox="1"/>
            <p:nvPr/>
          </p:nvSpPr>
          <p:spPr>
            <a:xfrm>
              <a:off x="4731026" y="1512920"/>
              <a:ext cx="2289976" cy="400110"/>
            </a:xfrm>
            <a:prstGeom prst="rect">
              <a:avLst/>
            </a:prstGeom>
            <a:noFill/>
          </p:spPr>
          <p:txBody>
            <a:bodyPr wrap="square" rtlCol="0">
              <a:spAutoFit/>
            </a:bodyPr>
            <a:lstStyle/>
            <a:p>
              <a:pPr algn="ctr"/>
              <a:r>
                <a:rPr lang="en-US" sz="2000" b="1" cap="small" dirty="0">
                  <a:solidFill>
                    <a:prstClr val="black"/>
                  </a:solidFill>
                  <a:latin typeface="Corbel" panose="020B0503020204020204" pitchFamily="34" charset="0"/>
                </a:rPr>
                <a:t># pts with a HAPI</a:t>
              </a:r>
            </a:p>
          </p:txBody>
        </p:sp>
        <p:sp>
          <p:nvSpPr>
            <p:cNvPr id="26" name="TextBox 25"/>
            <p:cNvSpPr txBox="1"/>
            <p:nvPr/>
          </p:nvSpPr>
          <p:spPr>
            <a:xfrm>
              <a:off x="4731026" y="2347790"/>
              <a:ext cx="2289976" cy="400110"/>
            </a:xfrm>
            <a:prstGeom prst="rect">
              <a:avLst/>
            </a:prstGeom>
            <a:noFill/>
          </p:spPr>
          <p:txBody>
            <a:bodyPr wrap="square" rtlCol="0">
              <a:spAutoFit/>
            </a:bodyPr>
            <a:lstStyle/>
            <a:p>
              <a:pPr algn="ctr"/>
              <a:r>
                <a:rPr lang="en-US" sz="2000" b="1" cap="small" dirty="0">
                  <a:solidFill>
                    <a:prstClr val="black"/>
                  </a:solidFill>
                  <a:latin typeface="Corbel" panose="020B0503020204020204" pitchFamily="34" charset="0"/>
                </a:rPr>
                <a:t># pts assessed</a:t>
              </a:r>
            </a:p>
          </p:txBody>
        </p:sp>
        <p:sp>
          <p:nvSpPr>
            <p:cNvPr id="27" name="Division 26"/>
            <p:cNvSpPr/>
            <p:nvPr/>
          </p:nvSpPr>
          <p:spPr>
            <a:xfrm>
              <a:off x="4572000" y="1915061"/>
              <a:ext cx="2600077" cy="398769"/>
            </a:xfrm>
            <a:prstGeom prst="mathDivide">
              <a:avLst>
                <a:gd name="adj1" fmla="val 14824"/>
                <a:gd name="adj2" fmla="val 0"/>
                <a:gd name="adj3" fmla="val 14667"/>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28" name="Multiply 27"/>
            <p:cNvSpPr/>
            <p:nvPr/>
          </p:nvSpPr>
          <p:spPr>
            <a:xfrm>
              <a:off x="7046879" y="1687203"/>
              <a:ext cx="665886" cy="849005"/>
            </a:xfrm>
            <a:prstGeom prst="mathMultiply">
              <a:avLst>
                <a:gd name="adj1" fmla="val 8073"/>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Arc 28"/>
            <p:cNvSpPr/>
            <p:nvPr/>
          </p:nvSpPr>
          <p:spPr>
            <a:xfrm rot="2343909">
              <a:off x="4787363" y="1135956"/>
              <a:ext cx="2305879" cy="2544418"/>
            </a:xfrm>
            <a:prstGeom prst="arc">
              <a:avLst>
                <a:gd name="adj1" fmla="val 16200000"/>
                <a:gd name="adj2" fmla="val 21189627"/>
              </a:avLst>
            </a:prstGeom>
            <a:ln w="38100">
              <a:solidFill>
                <a:srgbClr val="7F6C6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30" name="Arc 29"/>
            <p:cNvSpPr/>
            <p:nvPr/>
          </p:nvSpPr>
          <p:spPr>
            <a:xfrm rot="12654127">
              <a:off x="4740297" y="758855"/>
              <a:ext cx="2305879" cy="2544418"/>
            </a:xfrm>
            <a:prstGeom prst="arc">
              <a:avLst>
                <a:gd name="adj1" fmla="val 16692609"/>
                <a:gd name="adj2" fmla="val 0"/>
              </a:avLst>
            </a:prstGeom>
            <a:ln w="38100">
              <a:solidFill>
                <a:srgbClr val="7F6C6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31" name="TextBox 30"/>
            <p:cNvSpPr txBox="1"/>
            <p:nvPr/>
          </p:nvSpPr>
          <p:spPr>
            <a:xfrm>
              <a:off x="7712765" y="1641416"/>
              <a:ext cx="1220526" cy="830997"/>
            </a:xfrm>
            <a:prstGeom prst="rect">
              <a:avLst/>
            </a:prstGeom>
            <a:noFill/>
          </p:spPr>
          <p:txBody>
            <a:bodyPr wrap="square" rtlCol="0">
              <a:spAutoFit/>
            </a:bodyPr>
            <a:lstStyle/>
            <a:p>
              <a:pPr algn="ctr"/>
              <a:r>
                <a:rPr lang="en-US" sz="4800" b="1" dirty="0">
                  <a:solidFill>
                    <a:prstClr val="black"/>
                  </a:solidFill>
                  <a:latin typeface="Corbel" panose="020B0503020204020204" pitchFamily="34" charset="0"/>
                </a:rPr>
                <a:t>100</a:t>
              </a:r>
            </a:p>
          </p:txBody>
        </p:sp>
      </p:grpSp>
    </p:spTree>
    <p:extLst>
      <p:ext uri="{BB962C8B-B14F-4D97-AF65-F5344CB8AC3E}">
        <p14:creationId xmlns:p14="http://schemas.microsoft.com/office/powerpoint/2010/main" val="642694459"/>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1AB90C-E553-4B57-E75D-4BE35F460385}"/>
              </a:ext>
            </a:extLst>
          </p:cNvPr>
          <p:cNvSpPr txBox="1"/>
          <p:nvPr/>
        </p:nvSpPr>
        <p:spPr>
          <a:xfrm>
            <a:off x="7118555" y="4198374"/>
            <a:ext cx="1818968" cy="857250"/>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A01548BA-6A2D-4369-8B98-20B4C0412254}"/>
              </a:ext>
            </a:extLst>
          </p:cNvPr>
          <p:cNvSpPr>
            <a:spLocks noGrp="1"/>
          </p:cNvSpPr>
          <p:nvPr>
            <p:ph type="title"/>
          </p:nvPr>
        </p:nvSpPr>
        <p:spPr>
          <a:xfrm>
            <a:off x="457200" y="305531"/>
            <a:ext cx="8229600" cy="857250"/>
          </a:xfrm>
        </p:spPr>
        <p:txBody>
          <a:bodyPr>
            <a:normAutofit/>
          </a:bodyPr>
          <a:lstStyle/>
          <a:p>
            <a:r>
              <a:rPr lang="en-US" sz="3300" b="1" cap="small" dirty="0">
                <a:solidFill>
                  <a:srgbClr val="C00000"/>
                </a:solidFill>
              </a:rPr>
              <a:t>Attendance</a:t>
            </a:r>
            <a:endParaRPr lang="en-US" sz="3300" dirty="0"/>
          </a:p>
        </p:txBody>
      </p:sp>
      <p:sp>
        <p:nvSpPr>
          <p:cNvPr id="3" name="Content Placeholder 2">
            <a:extLst>
              <a:ext uri="{FF2B5EF4-FFF2-40B4-BE49-F238E27FC236}">
                <a16:creationId xmlns:a16="http://schemas.microsoft.com/office/drawing/2014/main" id="{F1740CBD-CC2D-4629-BEAB-6EBDD2D2050C}"/>
              </a:ext>
            </a:extLst>
          </p:cNvPr>
          <p:cNvSpPr>
            <a:spLocks noGrp="1"/>
          </p:cNvSpPr>
          <p:nvPr>
            <p:ph idx="1"/>
          </p:nvPr>
        </p:nvSpPr>
        <p:spPr>
          <a:xfrm>
            <a:off x="378057" y="1050174"/>
            <a:ext cx="8229599" cy="3787297"/>
          </a:xfrm>
        </p:spPr>
        <p:txBody>
          <a:bodyPr>
            <a:normAutofit fontScale="92500" lnSpcReduction="10000"/>
          </a:bodyPr>
          <a:lstStyle/>
          <a:p>
            <a:r>
              <a:rPr lang="en-US" dirty="0"/>
              <a:t>75% = 3 absences a year (sick/vacation/etc.)</a:t>
            </a:r>
          </a:p>
          <a:p>
            <a:pPr lvl="1"/>
            <a:r>
              <a:rPr lang="en-US" dirty="0"/>
              <a:t>Excused absences: FMLA, religious, work/educational conferences, military commitments, orientation, staffing pulls (must let me know within 24 hours)</a:t>
            </a:r>
          </a:p>
          <a:p>
            <a:pPr lvl="2"/>
            <a:r>
              <a:rPr lang="en-US" sz="1800" dirty="0"/>
              <a:t>Staffing pulls= NOT SCHEDULED TO WORK</a:t>
            </a:r>
          </a:p>
          <a:p>
            <a:pPr lvl="3"/>
            <a:r>
              <a:rPr lang="en-US" sz="1650" dirty="0"/>
              <a:t>Scheduled to be out of staffing or in “education” for Skin Team days and pulled in by the Ads/unit to support the unit numbers that morning </a:t>
            </a:r>
          </a:p>
          <a:p>
            <a:pPr lvl="2"/>
            <a:r>
              <a:rPr lang="en-US" sz="1800" dirty="0"/>
              <a:t>Would </a:t>
            </a:r>
            <a:r>
              <a:rPr lang="en-US" sz="1800" b="1" dirty="0"/>
              <a:t>not</a:t>
            </a:r>
            <a:r>
              <a:rPr lang="en-US" sz="1800" dirty="0"/>
              <a:t> include attendance for doing assessments while in staffing (missed inter-rater- NDNQI requirement)</a:t>
            </a:r>
          </a:p>
          <a:p>
            <a:pPr lvl="2"/>
            <a:r>
              <a:rPr lang="en-US" sz="1800" dirty="0"/>
              <a:t>Working the P shift before the meeting </a:t>
            </a:r>
            <a:r>
              <a:rPr lang="en-US" sz="1800" b="1" dirty="0"/>
              <a:t>will</a:t>
            </a:r>
            <a:r>
              <a:rPr lang="en-US" sz="1800" dirty="0"/>
              <a:t> count for attendance </a:t>
            </a:r>
            <a:r>
              <a:rPr lang="en-US" sz="1800" b="1" dirty="0"/>
              <a:t>if </a:t>
            </a:r>
            <a:r>
              <a:rPr lang="en-US" sz="1800" dirty="0"/>
              <a:t>you attend the full AM session</a:t>
            </a:r>
          </a:p>
          <a:p>
            <a:pPr lvl="3"/>
            <a:r>
              <a:rPr lang="en-US" sz="1650" dirty="0"/>
              <a:t>May not get you CNEs though if you are unable to attend the pm session on days it is offered</a:t>
            </a:r>
          </a:p>
          <a:p>
            <a:endParaRPr lang="en-US" dirty="0"/>
          </a:p>
        </p:txBody>
      </p:sp>
    </p:spTree>
    <p:extLst>
      <p:ext uri="{BB962C8B-B14F-4D97-AF65-F5344CB8AC3E}">
        <p14:creationId xmlns:p14="http://schemas.microsoft.com/office/powerpoint/2010/main" val="364019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FE2843-B1A5-DEE1-F434-20D9FE2FE671}"/>
              </a:ext>
            </a:extLst>
          </p:cNvPr>
          <p:cNvSpPr txBox="1"/>
          <p:nvPr/>
        </p:nvSpPr>
        <p:spPr>
          <a:xfrm>
            <a:off x="405514" y="2542435"/>
            <a:ext cx="3498084" cy="796122"/>
          </a:xfrm>
          <a:prstGeom prst="rect">
            <a:avLst/>
          </a:prstGeom>
          <a:noFill/>
          <a:ln w="19050">
            <a:solidFill>
              <a:srgbClr val="C00000"/>
            </a:solidFill>
          </a:ln>
        </p:spPr>
        <p:txBody>
          <a:bodyPr wrap="square" rtlCol="0">
            <a:spAutoFit/>
          </a:bodyPr>
          <a:lstStyle/>
          <a:p>
            <a:endParaRPr lang="en-US" dirty="0"/>
          </a:p>
        </p:txBody>
      </p:sp>
      <p:sp>
        <p:nvSpPr>
          <p:cNvPr id="10" name="Title 9"/>
          <p:cNvSpPr>
            <a:spLocks noGrp="1"/>
          </p:cNvSpPr>
          <p:nvPr>
            <p:ph type="title"/>
          </p:nvPr>
        </p:nvSpPr>
        <p:spPr/>
        <p:txBody>
          <a:bodyPr>
            <a:normAutofit/>
          </a:bodyPr>
          <a:lstStyle/>
          <a:p>
            <a:r>
              <a:rPr lang="en-US" sz="3200" b="1" cap="small" dirty="0">
                <a:solidFill>
                  <a:srgbClr val="C00000"/>
                </a:solidFill>
              </a:rPr>
              <a:t>Calculation Practice</a:t>
            </a:r>
            <a:r>
              <a:rPr lang="en-US" sz="3200" b="1" dirty="0">
                <a:solidFill>
                  <a:srgbClr val="C00000"/>
                </a:solidFill>
              </a:rPr>
              <a:t>:</a:t>
            </a:r>
            <a:r>
              <a:rPr lang="en-US" sz="3200" dirty="0">
                <a:solidFill>
                  <a:srgbClr val="C00000"/>
                </a:solidFill>
              </a:rPr>
              <a:t> Prevalence</a:t>
            </a:r>
            <a:endParaRPr lang="en-US" sz="3200" b="1" dirty="0"/>
          </a:p>
        </p:txBody>
      </p:sp>
      <p:sp>
        <p:nvSpPr>
          <p:cNvPr id="2" name="Text Placeholder 1"/>
          <p:cNvSpPr>
            <a:spLocks noGrp="1"/>
          </p:cNvSpPr>
          <p:nvPr>
            <p:ph type="body" idx="1"/>
          </p:nvPr>
        </p:nvSpPr>
        <p:spPr>
          <a:xfrm>
            <a:off x="457200" y="842978"/>
            <a:ext cx="4040188" cy="479822"/>
          </a:xfrm>
        </p:spPr>
        <p:txBody>
          <a:bodyPr>
            <a:normAutofit fontScale="92500" lnSpcReduction="20000"/>
          </a:bodyPr>
          <a:lstStyle/>
          <a:p>
            <a:pPr algn="ctr"/>
            <a:r>
              <a:rPr lang="en-US" sz="3200" cap="small" dirty="0"/>
              <a:t>Data</a:t>
            </a:r>
          </a:p>
        </p:txBody>
      </p:sp>
      <p:sp>
        <p:nvSpPr>
          <p:cNvPr id="11" name="Content Placeholder 10"/>
          <p:cNvSpPr>
            <a:spLocks noGrp="1"/>
          </p:cNvSpPr>
          <p:nvPr>
            <p:ph sz="half" idx="2"/>
          </p:nvPr>
        </p:nvSpPr>
        <p:spPr>
          <a:xfrm>
            <a:off x="106326" y="1280266"/>
            <a:ext cx="4284922" cy="3863234"/>
          </a:xfrm>
        </p:spPr>
        <p:txBody>
          <a:bodyPr>
            <a:noAutofit/>
          </a:bodyPr>
          <a:lstStyle/>
          <a:p>
            <a:r>
              <a:rPr lang="en-US" dirty="0"/>
              <a:t>Census: 270</a:t>
            </a:r>
          </a:p>
          <a:p>
            <a:pPr lvl="1"/>
            <a:r>
              <a:rPr lang="en-US" dirty="0"/>
              <a:t>Assessed: </a:t>
            </a:r>
            <a:r>
              <a:rPr lang="en-US" sz="2400" dirty="0"/>
              <a:t>269</a:t>
            </a:r>
          </a:p>
          <a:p>
            <a:pPr lvl="1"/>
            <a:r>
              <a:rPr lang="en-US" dirty="0"/>
              <a:t>Excluded: 1</a:t>
            </a:r>
          </a:p>
          <a:p>
            <a:r>
              <a:rPr lang="en-US" dirty="0"/>
              <a:t>Pressure Injuries </a:t>
            </a:r>
            <a:r>
              <a:rPr lang="en-US" u="sng" dirty="0"/>
              <a:t>&gt;</a:t>
            </a:r>
            <a:r>
              <a:rPr lang="en-US" dirty="0"/>
              <a:t> Stage 2</a:t>
            </a:r>
          </a:p>
          <a:p>
            <a:pPr lvl="1"/>
            <a:r>
              <a:rPr lang="en-US" dirty="0"/>
              <a:t>5 HAPIs on </a:t>
            </a:r>
            <a:r>
              <a:rPr lang="en-US" b="1" dirty="0"/>
              <a:t>3 patients</a:t>
            </a:r>
          </a:p>
          <a:p>
            <a:pPr lvl="2"/>
            <a:r>
              <a:rPr lang="en-US" dirty="0"/>
              <a:t>3 HAPIs on 2 patients were caused by medical devices</a:t>
            </a:r>
          </a:p>
          <a:p>
            <a:r>
              <a:rPr lang="en-US" dirty="0"/>
              <a:t>At-risk patients: 60</a:t>
            </a:r>
          </a:p>
          <a:p>
            <a:pPr lvl="1"/>
            <a:r>
              <a:rPr lang="en-US" dirty="0"/>
              <a:t>Compliant bundles: 47</a:t>
            </a:r>
          </a:p>
          <a:p>
            <a:pPr lvl="1"/>
            <a:endParaRPr lang="en-US" dirty="0"/>
          </a:p>
        </p:txBody>
      </p:sp>
      <p:sp>
        <p:nvSpPr>
          <p:cNvPr id="3" name="Text Placeholder 2"/>
          <p:cNvSpPr>
            <a:spLocks noGrp="1"/>
          </p:cNvSpPr>
          <p:nvPr>
            <p:ph type="body" sz="quarter" idx="3"/>
          </p:nvPr>
        </p:nvSpPr>
        <p:spPr>
          <a:xfrm>
            <a:off x="4707789" y="1352487"/>
            <a:ext cx="4041775" cy="479822"/>
          </a:xfrm>
        </p:spPr>
        <p:txBody>
          <a:bodyPr>
            <a:noAutofit/>
          </a:bodyPr>
          <a:lstStyle/>
          <a:p>
            <a:pPr algn="ctr"/>
            <a:r>
              <a:rPr lang="en-US" sz="3200" cap="small" dirty="0"/>
              <a:t>Calculation</a:t>
            </a:r>
          </a:p>
        </p:txBody>
      </p:sp>
      <p:grpSp>
        <p:nvGrpSpPr>
          <p:cNvPr id="23" name="Group 22"/>
          <p:cNvGrpSpPr/>
          <p:nvPr/>
        </p:nvGrpSpPr>
        <p:grpSpPr>
          <a:xfrm>
            <a:off x="4572000" y="1322800"/>
            <a:ext cx="4361291" cy="2921519"/>
            <a:chOff x="4572000" y="758855"/>
            <a:chExt cx="4361291" cy="2921519"/>
          </a:xfrm>
        </p:grpSpPr>
        <p:sp>
          <p:nvSpPr>
            <p:cNvPr id="25" name="TextBox 24"/>
            <p:cNvSpPr txBox="1"/>
            <p:nvPr/>
          </p:nvSpPr>
          <p:spPr>
            <a:xfrm>
              <a:off x="4731026" y="1332159"/>
              <a:ext cx="2289976" cy="646331"/>
            </a:xfrm>
            <a:prstGeom prst="rect">
              <a:avLst/>
            </a:prstGeom>
            <a:noFill/>
          </p:spPr>
          <p:txBody>
            <a:bodyPr wrap="square" rtlCol="0">
              <a:spAutoFit/>
            </a:bodyPr>
            <a:lstStyle/>
            <a:p>
              <a:pPr algn="ctr"/>
              <a:r>
                <a:rPr lang="en-US" sz="3600" b="1" cap="small" dirty="0">
                  <a:solidFill>
                    <a:prstClr val="black"/>
                  </a:solidFill>
                  <a:latin typeface="Corbel" panose="020B0503020204020204" pitchFamily="34" charset="0"/>
                </a:rPr>
                <a:t>3</a:t>
              </a:r>
            </a:p>
          </p:txBody>
        </p:sp>
        <p:sp>
          <p:nvSpPr>
            <p:cNvPr id="26" name="TextBox 25"/>
            <p:cNvSpPr txBox="1"/>
            <p:nvPr/>
          </p:nvSpPr>
          <p:spPr>
            <a:xfrm>
              <a:off x="4731026" y="2347790"/>
              <a:ext cx="2289976" cy="584775"/>
            </a:xfrm>
            <a:prstGeom prst="rect">
              <a:avLst/>
            </a:prstGeom>
            <a:noFill/>
          </p:spPr>
          <p:txBody>
            <a:bodyPr wrap="square" rtlCol="0">
              <a:spAutoFit/>
            </a:bodyPr>
            <a:lstStyle/>
            <a:p>
              <a:pPr algn="ctr"/>
              <a:r>
                <a:rPr lang="en-US" sz="3200" b="1" cap="small" dirty="0">
                  <a:solidFill>
                    <a:prstClr val="black"/>
                  </a:solidFill>
                  <a:latin typeface="Corbel" panose="020B0503020204020204" pitchFamily="34" charset="0"/>
                </a:rPr>
                <a:t>269</a:t>
              </a:r>
            </a:p>
          </p:txBody>
        </p:sp>
        <p:sp>
          <p:nvSpPr>
            <p:cNvPr id="27" name="Division 26"/>
            <p:cNvSpPr/>
            <p:nvPr/>
          </p:nvSpPr>
          <p:spPr>
            <a:xfrm>
              <a:off x="4572000" y="1998560"/>
              <a:ext cx="2600077" cy="398769"/>
            </a:xfrm>
            <a:prstGeom prst="mathDivide">
              <a:avLst>
                <a:gd name="adj1" fmla="val 14824"/>
                <a:gd name="adj2" fmla="val 0"/>
                <a:gd name="adj3" fmla="val 14667"/>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28" name="Multiply 27"/>
            <p:cNvSpPr/>
            <p:nvPr/>
          </p:nvSpPr>
          <p:spPr>
            <a:xfrm>
              <a:off x="7046879" y="1687203"/>
              <a:ext cx="665886" cy="849005"/>
            </a:xfrm>
            <a:prstGeom prst="mathMultiply">
              <a:avLst>
                <a:gd name="adj1" fmla="val 8073"/>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Arc 28"/>
            <p:cNvSpPr/>
            <p:nvPr/>
          </p:nvSpPr>
          <p:spPr>
            <a:xfrm rot="2343909">
              <a:off x="4787363" y="1135956"/>
              <a:ext cx="2305879" cy="2544418"/>
            </a:xfrm>
            <a:prstGeom prst="arc">
              <a:avLst>
                <a:gd name="adj1" fmla="val 16200000"/>
                <a:gd name="adj2" fmla="val 21189627"/>
              </a:avLst>
            </a:prstGeom>
            <a:ln w="38100">
              <a:solidFill>
                <a:srgbClr val="7F6C6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30" name="Arc 29"/>
            <p:cNvSpPr/>
            <p:nvPr/>
          </p:nvSpPr>
          <p:spPr>
            <a:xfrm rot="12654127">
              <a:off x="4740297" y="758855"/>
              <a:ext cx="2305879" cy="2544418"/>
            </a:xfrm>
            <a:prstGeom prst="arc">
              <a:avLst>
                <a:gd name="adj1" fmla="val 16692609"/>
                <a:gd name="adj2" fmla="val 0"/>
              </a:avLst>
            </a:prstGeom>
            <a:ln w="38100">
              <a:solidFill>
                <a:srgbClr val="7F6C6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31" name="TextBox 30"/>
            <p:cNvSpPr txBox="1"/>
            <p:nvPr/>
          </p:nvSpPr>
          <p:spPr>
            <a:xfrm>
              <a:off x="7712765" y="1641416"/>
              <a:ext cx="1220526" cy="830997"/>
            </a:xfrm>
            <a:prstGeom prst="rect">
              <a:avLst/>
            </a:prstGeom>
            <a:noFill/>
          </p:spPr>
          <p:txBody>
            <a:bodyPr wrap="square" rtlCol="0">
              <a:spAutoFit/>
            </a:bodyPr>
            <a:lstStyle/>
            <a:p>
              <a:pPr algn="ctr"/>
              <a:r>
                <a:rPr lang="en-US" sz="4800" b="1" dirty="0">
                  <a:solidFill>
                    <a:prstClr val="black"/>
                  </a:solidFill>
                  <a:latin typeface="Corbel" panose="020B0503020204020204" pitchFamily="34" charset="0"/>
                </a:rPr>
                <a:t>100</a:t>
              </a:r>
            </a:p>
          </p:txBody>
        </p:sp>
      </p:grpSp>
      <p:sp>
        <p:nvSpPr>
          <p:cNvPr id="14" name="Explosion 2 13"/>
          <p:cNvSpPr/>
          <p:nvPr/>
        </p:nvSpPr>
        <p:spPr>
          <a:xfrm>
            <a:off x="4497388" y="1395024"/>
            <a:ext cx="4295552" cy="2891870"/>
          </a:xfrm>
          <a:prstGeom prst="irregularSeal2">
            <a:avLst/>
          </a:prstGeom>
          <a:solidFill>
            <a:srgbClr val="C00000"/>
          </a:solidFill>
          <a:ln>
            <a:solidFill>
              <a:srgbClr val="C00000"/>
            </a:solidFill>
          </a:ln>
          <a:scene3d>
            <a:camera prst="orthographicFront">
              <a:rot lat="0" lon="0" rev="0"/>
            </a:camera>
            <a:lightRig rig="threePt" dir="t">
              <a:rot lat="0" lon="0" rev="1200000"/>
            </a:lightRig>
          </a:scene3d>
          <a:sp3d>
            <a:bevelT w="63500" h="2540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a:latin typeface="Corbel" panose="020B0503020204020204" pitchFamily="34" charset="0"/>
              </a:rPr>
              <a:t>1.12%</a:t>
            </a:r>
          </a:p>
        </p:txBody>
      </p:sp>
    </p:spTree>
    <p:extLst>
      <p:ext uri="{BB962C8B-B14F-4D97-AF65-F5344CB8AC3E}">
        <p14:creationId xmlns:p14="http://schemas.microsoft.com/office/powerpoint/2010/main" val="33322497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3600" b="1" cap="small" dirty="0">
                <a:solidFill>
                  <a:srgbClr val="C00000"/>
                </a:solidFill>
              </a:rPr>
              <a:t>How-To Calculate:</a:t>
            </a:r>
            <a:r>
              <a:rPr lang="en-US" sz="3200" b="1" dirty="0">
                <a:solidFill>
                  <a:srgbClr val="C00000"/>
                </a:solidFill>
              </a:rPr>
              <a:t> </a:t>
            </a:r>
            <a:r>
              <a:rPr lang="en-US" sz="3200" dirty="0">
                <a:solidFill>
                  <a:srgbClr val="C00000"/>
                </a:solidFill>
              </a:rPr>
              <a:t>MDRPI Prevalence</a:t>
            </a:r>
            <a:endParaRPr lang="en-US" sz="3200" b="1" dirty="0"/>
          </a:p>
        </p:txBody>
      </p:sp>
      <p:sp>
        <p:nvSpPr>
          <p:cNvPr id="2" name="Text Placeholder 1"/>
          <p:cNvSpPr>
            <a:spLocks noGrp="1"/>
          </p:cNvSpPr>
          <p:nvPr>
            <p:ph type="body" idx="1"/>
          </p:nvPr>
        </p:nvSpPr>
        <p:spPr>
          <a:xfrm>
            <a:off x="40512" y="1202458"/>
            <a:ext cx="4040188" cy="479822"/>
          </a:xfrm>
        </p:spPr>
        <p:txBody>
          <a:bodyPr/>
          <a:lstStyle/>
          <a:p>
            <a:pPr algn="ctr"/>
            <a:r>
              <a:rPr lang="en-US" dirty="0"/>
              <a:t>Required Data</a:t>
            </a:r>
          </a:p>
        </p:txBody>
      </p:sp>
      <p:sp>
        <p:nvSpPr>
          <p:cNvPr id="11" name="Content Placeholder 10"/>
          <p:cNvSpPr>
            <a:spLocks noGrp="1"/>
          </p:cNvSpPr>
          <p:nvPr>
            <p:ph sz="half" idx="2"/>
          </p:nvPr>
        </p:nvSpPr>
        <p:spPr>
          <a:xfrm>
            <a:off x="106326" y="1631156"/>
            <a:ext cx="4284922" cy="2963466"/>
          </a:xfrm>
        </p:spPr>
        <p:txBody>
          <a:bodyPr>
            <a:noAutofit/>
          </a:bodyPr>
          <a:lstStyle/>
          <a:p>
            <a:pPr marL="0" indent="0">
              <a:buNone/>
            </a:pPr>
            <a:r>
              <a:rPr lang="en-US" sz="3200" b="1" dirty="0">
                <a:solidFill>
                  <a:srgbClr val="C00000"/>
                </a:solidFill>
              </a:rPr>
              <a:t># assessed </a:t>
            </a:r>
            <a:r>
              <a:rPr lang="en-US" sz="3200" dirty="0"/>
              <a:t>patients</a:t>
            </a:r>
          </a:p>
          <a:p>
            <a:pPr marL="0" indent="0">
              <a:buNone/>
            </a:pPr>
            <a:r>
              <a:rPr lang="en-US" sz="3200" b="1" dirty="0">
                <a:solidFill>
                  <a:srgbClr val="C00000"/>
                </a:solidFill>
              </a:rPr>
              <a:t># patients </a:t>
            </a:r>
            <a:r>
              <a:rPr lang="en-US" sz="3200" dirty="0"/>
              <a:t>with MDRPI</a:t>
            </a:r>
          </a:p>
          <a:p>
            <a:pPr lvl="1"/>
            <a:r>
              <a:rPr lang="en-US" dirty="0"/>
              <a:t>Include patients with MMPIs</a:t>
            </a:r>
          </a:p>
          <a:p>
            <a:pPr lvl="1"/>
            <a:r>
              <a:rPr lang="en-US" dirty="0"/>
              <a:t>Don’t include patients who HAPIs aren’t related to medical devices</a:t>
            </a:r>
          </a:p>
        </p:txBody>
      </p:sp>
      <p:sp>
        <p:nvSpPr>
          <p:cNvPr id="3" name="Text Placeholder 2"/>
          <p:cNvSpPr>
            <a:spLocks noGrp="1"/>
          </p:cNvSpPr>
          <p:nvPr>
            <p:ph type="body" sz="quarter" idx="3"/>
          </p:nvPr>
        </p:nvSpPr>
        <p:spPr>
          <a:xfrm>
            <a:off x="4731026" y="1512786"/>
            <a:ext cx="4041775" cy="479822"/>
          </a:xfrm>
        </p:spPr>
        <p:txBody>
          <a:bodyPr/>
          <a:lstStyle/>
          <a:p>
            <a:pPr algn="ctr"/>
            <a:r>
              <a:rPr lang="en-US" dirty="0"/>
              <a:t>MDRPI Rate Calculation</a:t>
            </a:r>
          </a:p>
        </p:txBody>
      </p:sp>
      <p:grpSp>
        <p:nvGrpSpPr>
          <p:cNvPr id="23" name="Group 22"/>
          <p:cNvGrpSpPr/>
          <p:nvPr/>
        </p:nvGrpSpPr>
        <p:grpSpPr>
          <a:xfrm>
            <a:off x="4572000" y="1690133"/>
            <a:ext cx="4361291" cy="2921519"/>
            <a:chOff x="4572000" y="758855"/>
            <a:chExt cx="4361291" cy="2921519"/>
          </a:xfrm>
        </p:grpSpPr>
        <p:sp>
          <p:nvSpPr>
            <p:cNvPr id="25" name="TextBox 24"/>
            <p:cNvSpPr txBox="1"/>
            <p:nvPr/>
          </p:nvSpPr>
          <p:spPr>
            <a:xfrm>
              <a:off x="4731026" y="1512920"/>
              <a:ext cx="2289976" cy="369332"/>
            </a:xfrm>
            <a:prstGeom prst="rect">
              <a:avLst/>
            </a:prstGeom>
            <a:noFill/>
          </p:spPr>
          <p:txBody>
            <a:bodyPr wrap="square" rtlCol="0">
              <a:spAutoFit/>
            </a:bodyPr>
            <a:lstStyle/>
            <a:p>
              <a:pPr algn="ctr"/>
              <a:r>
                <a:rPr lang="en-US" b="1" cap="small" dirty="0">
                  <a:solidFill>
                    <a:prstClr val="black"/>
                  </a:solidFill>
                  <a:latin typeface="Corbel" panose="020B0503020204020204" pitchFamily="34" charset="0"/>
                </a:rPr>
                <a:t># pts with a MDRPI</a:t>
              </a:r>
            </a:p>
          </p:txBody>
        </p:sp>
        <p:sp>
          <p:nvSpPr>
            <p:cNvPr id="26" name="TextBox 25"/>
            <p:cNvSpPr txBox="1"/>
            <p:nvPr/>
          </p:nvSpPr>
          <p:spPr>
            <a:xfrm>
              <a:off x="4731026" y="2347790"/>
              <a:ext cx="2289976" cy="400110"/>
            </a:xfrm>
            <a:prstGeom prst="rect">
              <a:avLst/>
            </a:prstGeom>
            <a:noFill/>
          </p:spPr>
          <p:txBody>
            <a:bodyPr wrap="square" rtlCol="0">
              <a:spAutoFit/>
            </a:bodyPr>
            <a:lstStyle/>
            <a:p>
              <a:pPr algn="ctr"/>
              <a:r>
                <a:rPr lang="en-US" sz="2000" b="1" cap="small" dirty="0">
                  <a:solidFill>
                    <a:prstClr val="black"/>
                  </a:solidFill>
                  <a:latin typeface="Corbel" panose="020B0503020204020204" pitchFamily="34" charset="0"/>
                </a:rPr>
                <a:t># pts assessed</a:t>
              </a:r>
            </a:p>
          </p:txBody>
        </p:sp>
        <p:sp>
          <p:nvSpPr>
            <p:cNvPr id="27" name="Division 26"/>
            <p:cNvSpPr/>
            <p:nvPr/>
          </p:nvSpPr>
          <p:spPr>
            <a:xfrm>
              <a:off x="4572000" y="1915061"/>
              <a:ext cx="2600077" cy="398769"/>
            </a:xfrm>
            <a:prstGeom prst="mathDivide">
              <a:avLst>
                <a:gd name="adj1" fmla="val 14824"/>
                <a:gd name="adj2" fmla="val 0"/>
                <a:gd name="adj3" fmla="val 14667"/>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28" name="Multiply 27"/>
            <p:cNvSpPr/>
            <p:nvPr/>
          </p:nvSpPr>
          <p:spPr>
            <a:xfrm>
              <a:off x="7046879" y="1687203"/>
              <a:ext cx="665886" cy="849005"/>
            </a:xfrm>
            <a:prstGeom prst="mathMultiply">
              <a:avLst>
                <a:gd name="adj1" fmla="val 8073"/>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Arc 28"/>
            <p:cNvSpPr/>
            <p:nvPr/>
          </p:nvSpPr>
          <p:spPr>
            <a:xfrm rot="2343909">
              <a:off x="4787363" y="1135956"/>
              <a:ext cx="2305879" cy="2544418"/>
            </a:xfrm>
            <a:prstGeom prst="arc">
              <a:avLst>
                <a:gd name="adj1" fmla="val 16200000"/>
                <a:gd name="adj2" fmla="val 21189627"/>
              </a:avLst>
            </a:prstGeom>
            <a:ln w="38100">
              <a:solidFill>
                <a:srgbClr val="7F6C6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30" name="Arc 29"/>
            <p:cNvSpPr/>
            <p:nvPr/>
          </p:nvSpPr>
          <p:spPr>
            <a:xfrm rot="12654127">
              <a:off x="4740297" y="758855"/>
              <a:ext cx="2305879" cy="2544418"/>
            </a:xfrm>
            <a:prstGeom prst="arc">
              <a:avLst>
                <a:gd name="adj1" fmla="val 16692609"/>
                <a:gd name="adj2" fmla="val 0"/>
              </a:avLst>
            </a:prstGeom>
            <a:ln w="38100">
              <a:solidFill>
                <a:srgbClr val="7F6C6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31" name="TextBox 30"/>
            <p:cNvSpPr txBox="1"/>
            <p:nvPr/>
          </p:nvSpPr>
          <p:spPr>
            <a:xfrm>
              <a:off x="7712765" y="1641416"/>
              <a:ext cx="1220526" cy="830997"/>
            </a:xfrm>
            <a:prstGeom prst="rect">
              <a:avLst/>
            </a:prstGeom>
            <a:noFill/>
          </p:spPr>
          <p:txBody>
            <a:bodyPr wrap="square" rtlCol="0">
              <a:spAutoFit/>
            </a:bodyPr>
            <a:lstStyle/>
            <a:p>
              <a:pPr algn="ctr"/>
              <a:r>
                <a:rPr lang="en-US" sz="4800" b="1" dirty="0">
                  <a:solidFill>
                    <a:prstClr val="black"/>
                  </a:solidFill>
                  <a:latin typeface="Corbel" panose="020B0503020204020204" pitchFamily="34" charset="0"/>
                </a:rPr>
                <a:t>100</a:t>
              </a:r>
            </a:p>
          </p:txBody>
        </p:sp>
      </p:grpSp>
    </p:spTree>
    <p:extLst>
      <p:ext uri="{BB962C8B-B14F-4D97-AF65-F5344CB8AC3E}">
        <p14:creationId xmlns:p14="http://schemas.microsoft.com/office/powerpoint/2010/main" val="962957623"/>
      </p:ext>
    </p:extLst>
  </p:cSld>
  <p:clrMapOvr>
    <a:masterClrMapping/>
  </p:clrMapOvr>
  <p:transition spd="slow">
    <p:cove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3773A2-0999-3732-578C-9D155EB7FFA6}"/>
              </a:ext>
            </a:extLst>
          </p:cNvPr>
          <p:cNvSpPr txBox="1"/>
          <p:nvPr/>
        </p:nvSpPr>
        <p:spPr>
          <a:xfrm>
            <a:off x="1168163" y="3487478"/>
            <a:ext cx="3082425" cy="568484"/>
          </a:xfrm>
          <a:prstGeom prst="rect">
            <a:avLst/>
          </a:prstGeom>
          <a:noFill/>
          <a:ln w="19050">
            <a:solidFill>
              <a:srgbClr val="C00000"/>
            </a:solidFill>
          </a:ln>
        </p:spPr>
        <p:txBody>
          <a:bodyPr wrap="square" rtlCol="0">
            <a:spAutoFit/>
          </a:bodyPr>
          <a:lstStyle/>
          <a:p>
            <a:endParaRPr lang="en-US" dirty="0"/>
          </a:p>
        </p:txBody>
      </p:sp>
      <p:sp>
        <p:nvSpPr>
          <p:cNvPr id="10" name="Title 9"/>
          <p:cNvSpPr>
            <a:spLocks noGrp="1"/>
          </p:cNvSpPr>
          <p:nvPr>
            <p:ph type="title"/>
          </p:nvPr>
        </p:nvSpPr>
        <p:spPr/>
        <p:txBody>
          <a:bodyPr>
            <a:normAutofit/>
          </a:bodyPr>
          <a:lstStyle/>
          <a:p>
            <a:r>
              <a:rPr lang="en-US" sz="3200" b="1" cap="small" dirty="0">
                <a:solidFill>
                  <a:srgbClr val="C00000"/>
                </a:solidFill>
              </a:rPr>
              <a:t>Calculation Practice</a:t>
            </a:r>
            <a:r>
              <a:rPr lang="en-US" sz="3200" b="1" dirty="0">
                <a:solidFill>
                  <a:srgbClr val="C00000"/>
                </a:solidFill>
              </a:rPr>
              <a:t>:</a:t>
            </a:r>
            <a:r>
              <a:rPr lang="en-US" sz="3200" dirty="0">
                <a:solidFill>
                  <a:srgbClr val="C00000"/>
                </a:solidFill>
              </a:rPr>
              <a:t> MDRPI Prevalence </a:t>
            </a:r>
            <a:endParaRPr lang="en-US" sz="3200" b="1" dirty="0"/>
          </a:p>
        </p:txBody>
      </p:sp>
      <p:sp>
        <p:nvSpPr>
          <p:cNvPr id="2" name="Text Placeholder 1"/>
          <p:cNvSpPr>
            <a:spLocks noGrp="1"/>
          </p:cNvSpPr>
          <p:nvPr>
            <p:ph type="body" idx="1"/>
          </p:nvPr>
        </p:nvSpPr>
        <p:spPr>
          <a:xfrm>
            <a:off x="457200" y="928042"/>
            <a:ext cx="4040188" cy="479822"/>
          </a:xfrm>
        </p:spPr>
        <p:txBody>
          <a:bodyPr>
            <a:noAutofit/>
          </a:bodyPr>
          <a:lstStyle/>
          <a:p>
            <a:pPr algn="ctr"/>
            <a:r>
              <a:rPr lang="en-US" sz="3200" cap="small" dirty="0"/>
              <a:t>Data</a:t>
            </a:r>
          </a:p>
        </p:txBody>
      </p:sp>
      <p:sp>
        <p:nvSpPr>
          <p:cNvPr id="3" name="Text Placeholder 2"/>
          <p:cNvSpPr>
            <a:spLocks noGrp="1"/>
          </p:cNvSpPr>
          <p:nvPr>
            <p:ph type="body" sz="quarter" idx="3"/>
          </p:nvPr>
        </p:nvSpPr>
        <p:spPr>
          <a:xfrm>
            <a:off x="4645033" y="1248059"/>
            <a:ext cx="4041775" cy="479822"/>
          </a:xfrm>
        </p:spPr>
        <p:txBody>
          <a:bodyPr>
            <a:normAutofit fontScale="92500" lnSpcReduction="20000"/>
          </a:bodyPr>
          <a:lstStyle/>
          <a:p>
            <a:pPr algn="ctr"/>
            <a:r>
              <a:rPr lang="en-US" sz="3200" cap="small" dirty="0"/>
              <a:t>MDRPI Prevalence</a:t>
            </a:r>
          </a:p>
        </p:txBody>
      </p:sp>
      <p:grpSp>
        <p:nvGrpSpPr>
          <p:cNvPr id="23" name="Group 22"/>
          <p:cNvGrpSpPr/>
          <p:nvPr/>
        </p:nvGrpSpPr>
        <p:grpSpPr>
          <a:xfrm>
            <a:off x="4572000" y="1407864"/>
            <a:ext cx="4361291" cy="2921519"/>
            <a:chOff x="4572000" y="758855"/>
            <a:chExt cx="4361291" cy="2921519"/>
          </a:xfrm>
        </p:grpSpPr>
        <p:sp>
          <p:nvSpPr>
            <p:cNvPr id="25" name="TextBox 24"/>
            <p:cNvSpPr txBox="1"/>
            <p:nvPr/>
          </p:nvSpPr>
          <p:spPr>
            <a:xfrm>
              <a:off x="4731026" y="1364058"/>
              <a:ext cx="2289976" cy="584775"/>
            </a:xfrm>
            <a:prstGeom prst="rect">
              <a:avLst/>
            </a:prstGeom>
            <a:noFill/>
          </p:spPr>
          <p:txBody>
            <a:bodyPr wrap="square" rtlCol="0">
              <a:spAutoFit/>
            </a:bodyPr>
            <a:lstStyle/>
            <a:p>
              <a:pPr algn="ctr"/>
              <a:r>
                <a:rPr lang="en-US" sz="3200" b="1" cap="small" dirty="0">
                  <a:solidFill>
                    <a:prstClr val="black"/>
                  </a:solidFill>
                  <a:latin typeface="Corbel" panose="020B0503020204020204" pitchFamily="34" charset="0"/>
                </a:rPr>
                <a:t>2</a:t>
              </a:r>
            </a:p>
          </p:txBody>
        </p:sp>
        <p:sp>
          <p:nvSpPr>
            <p:cNvPr id="26" name="TextBox 25"/>
            <p:cNvSpPr txBox="1"/>
            <p:nvPr/>
          </p:nvSpPr>
          <p:spPr>
            <a:xfrm>
              <a:off x="4731026" y="2347790"/>
              <a:ext cx="2289976" cy="584775"/>
            </a:xfrm>
            <a:prstGeom prst="rect">
              <a:avLst/>
            </a:prstGeom>
            <a:noFill/>
          </p:spPr>
          <p:txBody>
            <a:bodyPr wrap="square" rtlCol="0">
              <a:spAutoFit/>
            </a:bodyPr>
            <a:lstStyle/>
            <a:p>
              <a:pPr algn="ctr"/>
              <a:r>
                <a:rPr lang="en-US" sz="3200" b="1" cap="small" dirty="0">
                  <a:solidFill>
                    <a:prstClr val="black"/>
                  </a:solidFill>
                  <a:latin typeface="Corbel" panose="020B0503020204020204" pitchFamily="34" charset="0"/>
                </a:rPr>
                <a:t>269</a:t>
              </a:r>
            </a:p>
          </p:txBody>
        </p:sp>
        <p:sp>
          <p:nvSpPr>
            <p:cNvPr id="27" name="Division 26"/>
            <p:cNvSpPr/>
            <p:nvPr/>
          </p:nvSpPr>
          <p:spPr>
            <a:xfrm>
              <a:off x="4572000" y="1915061"/>
              <a:ext cx="2600077" cy="398769"/>
            </a:xfrm>
            <a:prstGeom prst="mathDivide">
              <a:avLst>
                <a:gd name="adj1" fmla="val 14824"/>
                <a:gd name="adj2" fmla="val 0"/>
                <a:gd name="adj3" fmla="val 14667"/>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28" name="Multiply 27"/>
            <p:cNvSpPr/>
            <p:nvPr/>
          </p:nvSpPr>
          <p:spPr>
            <a:xfrm>
              <a:off x="7046879" y="1687203"/>
              <a:ext cx="665886" cy="849005"/>
            </a:xfrm>
            <a:prstGeom prst="mathMultiply">
              <a:avLst>
                <a:gd name="adj1" fmla="val 8073"/>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Arc 28"/>
            <p:cNvSpPr/>
            <p:nvPr/>
          </p:nvSpPr>
          <p:spPr>
            <a:xfrm rot="2343909">
              <a:off x="4787363" y="1135956"/>
              <a:ext cx="2305879" cy="2544418"/>
            </a:xfrm>
            <a:prstGeom prst="arc">
              <a:avLst>
                <a:gd name="adj1" fmla="val 16200000"/>
                <a:gd name="adj2" fmla="val 21189627"/>
              </a:avLst>
            </a:prstGeom>
            <a:ln w="38100">
              <a:solidFill>
                <a:srgbClr val="7F6C6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30" name="Arc 29"/>
            <p:cNvSpPr/>
            <p:nvPr/>
          </p:nvSpPr>
          <p:spPr>
            <a:xfrm rot="12654127">
              <a:off x="4740297" y="758855"/>
              <a:ext cx="2305879" cy="2544418"/>
            </a:xfrm>
            <a:prstGeom prst="arc">
              <a:avLst>
                <a:gd name="adj1" fmla="val 16692609"/>
                <a:gd name="adj2" fmla="val 0"/>
              </a:avLst>
            </a:prstGeom>
            <a:ln w="38100">
              <a:solidFill>
                <a:srgbClr val="7F6C6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31" name="TextBox 30"/>
            <p:cNvSpPr txBox="1"/>
            <p:nvPr/>
          </p:nvSpPr>
          <p:spPr>
            <a:xfrm>
              <a:off x="7712765" y="1641416"/>
              <a:ext cx="1220526" cy="830997"/>
            </a:xfrm>
            <a:prstGeom prst="rect">
              <a:avLst/>
            </a:prstGeom>
            <a:noFill/>
          </p:spPr>
          <p:txBody>
            <a:bodyPr wrap="square" rtlCol="0">
              <a:spAutoFit/>
            </a:bodyPr>
            <a:lstStyle/>
            <a:p>
              <a:pPr algn="ctr"/>
              <a:r>
                <a:rPr lang="en-US" sz="4800" b="1" dirty="0">
                  <a:solidFill>
                    <a:prstClr val="black"/>
                  </a:solidFill>
                  <a:latin typeface="Corbel" panose="020B0503020204020204" pitchFamily="34" charset="0"/>
                </a:rPr>
                <a:t>100</a:t>
              </a:r>
            </a:p>
          </p:txBody>
        </p:sp>
      </p:grpSp>
      <p:sp>
        <p:nvSpPr>
          <p:cNvPr id="14" name="Explosion 2 13"/>
          <p:cNvSpPr/>
          <p:nvPr/>
        </p:nvSpPr>
        <p:spPr>
          <a:xfrm>
            <a:off x="4600315" y="1252255"/>
            <a:ext cx="4441903" cy="3361329"/>
          </a:xfrm>
          <a:prstGeom prst="irregularSeal2">
            <a:avLst/>
          </a:prstGeom>
          <a:solidFill>
            <a:srgbClr val="C00000"/>
          </a:solidFill>
          <a:ln>
            <a:noFill/>
          </a:ln>
          <a:scene3d>
            <a:camera prst="orthographicFront">
              <a:rot lat="0" lon="0" rev="0"/>
            </a:camera>
            <a:lightRig rig="threePt" dir="t">
              <a:rot lat="0" lon="0" rev="1200000"/>
            </a:lightRig>
          </a:scene3d>
          <a:sp3d>
            <a:bevelT w="63500" h="2540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400" b="1" dirty="0">
                <a:latin typeface="Corbel" panose="020B0503020204020204" pitchFamily="34" charset="0"/>
              </a:rPr>
              <a:t>0.74%</a:t>
            </a:r>
          </a:p>
        </p:txBody>
      </p:sp>
      <p:sp>
        <p:nvSpPr>
          <p:cNvPr id="15" name="Content Placeholder 10">
            <a:extLst>
              <a:ext uri="{FF2B5EF4-FFF2-40B4-BE49-F238E27FC236}">
                <a16:creationId xmlns:a16="http://schemas.microsoft.com/office/drawing/2014/main" id="{70AD4CAB-FF49-45F3-A6E1-7D7469D81AD0}"/>
              </a:ext>
            </a:extLst>
          </p:cNvPr>
          <p:cNvSpPr txBox="1">
            <a:spLocks/>
          </p:cNvSpPr>
          <p:nvPr/>
        </p:nvSpPr>
        <p:spPr>
          <a:xfrm>
            <a:off x="258765" y="1407864"/>
            <a:ext cx="4284922" cy="386323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orbel"/>
                <a:ea typeface="+mn-ea"/>
                <a:cs typeface="Corbel"/>
              </a:defRPr>
            </a:lvl1pPr>
            <a:lvl2pPr marL="742950" indent="-285750" algn="l" defTabSz="457200" rtl="0" eaLnBrk="1" latinLnBrk="0" hangingPunct="1">
              <a:spcBef>
                <a:spcPct val="20000"/>
              </a:spcBef>
              <a:buFont typeface="Arial"/>
              <a:buChar char="–"/>
              <a:defRPr sz="2000" b="0" i="0" kern="1200">
                <a:solidFill>
                  <a:schemeClr val="tx1"/>
                </a:solidFill>
                <a:latin typeface="Corbel"/>
                <a:ea typeface="+mn-ea"/>
                <a:cs typeface="Corbel"/>
              </a:defRPr>
            </a:lvl2pPr>
            <a:lvl3pPr marL="1143000" indent="-228600" algn="l" defTabSz="457200" rtl="0" eaLnBrk="1" latinLnBrk="0" hangingPunct="1">
              <a:spcBef>
                <a:spcPct val="20000"/>
              </a:spcBef>
              <a:buFont typeface="Arial"/>
              <a:buChar char="•"/>
              <a:defRPr sz="1800" b="0" i="0" kern="1200">
                <a:solidFill>
                  <a:schemeClr val="tx1"/>
                </a:solidFill>
                <a:latin typeface="Corbel"/>
                <a:ea typeface="+mn-ea"/>
                <a:cs typeface="Corbel"/>
              </a:defRPr>
            </a:lvl3pPr>
            <a:lvl4pPr marL="1600200" indent="-228600" algn="l" defTabSz="457200" rtl="0" eaLnBrk="1" latinLnBrk="0" hangingPunct="1">
              <a:spcBef>
                <a:spcPct val="20000"/>
              </a:spcBef>
              <a:buFont typeface="Arial"/>
              <a:buChar char="–"/>
              <a:defRPr sz="1600" b="0" i="0" kern="1200">
                <a:solidFill>
                  <a:schemeClr val="tx1"/>
                </a:solidFill>
                <a:latin typeface="Corbel"/>
                <a:ea typeface="+mn-ea"/>
                <a:cs typeface="Corbel"/>
              </a:defRPr>
            </a:lvl4pPr>
            <a:lvl5pPr marL="2057400" indent="-228600" algn="l" defTabSz="457200" rtl="0" eaLnBrk="1" latinLnBrk="0" hangingPunct="1">
              <a:spcBef>
                <a:spcPct val="20000"/>
              </a:spcBef>
              <a:buFont typeface="Arial"/>
              <a:buChar char="»"/>
              <a:defRPr sz="16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1600" b="0" i="0" kern="1200">
                <a:solidFill>
                  <a:schemeClr val="tx1"/>
                </a:solidFill>
                <a:latin typeface="Corbel"/>
                <a:ea typeface="+mn-ea"/>
                <a:cs typeface="Corbel"/>
              </a:defRPr>
            </a:lvl6pPr>
            <a:lvl7pPr marL="2971800" indent="-228600" algn="l" defTabSz="457200" rtl="0" eaLnBrk="1" latinLnBrk="0" hangingPunct="1">
              <a:spcBef>
                <a:spcPct val="20000"/>
              </a:spcBef>
              <a:buFont typeface="Arial"/>
              <a:buChar char="•"/>
              <a:defRPr sz="1600" b="0" i="0" kern="1200">
                <a:solidFill>
                  <a:schemeClr val="tx1"/>
                </a:solidFill>
                <a:latin typeface="Corbel"/>
                <a:ea typeface="+mn-ea"/>
                <a:cs typeface="Corbel"/>
              </a:defRPr>
            </a:lvl7pPr>
            <a:lvl8pPr marL="3429000" indent="-228600" algn="l" defTabSz="457200" rtl="0" eaLnBrk="1" latinLnBrk="0" hangingPunct="1">
              <a:spcBef>
                <a:spcPct val="20000"/>
              </a:spcBef>
              <a:buFont typeface="Arial"/>
              <a:buChar char="•"/>
              <a:defRPr sz="1600" b="0" i="0" kern="1200">
                <a:solidFill>
                  <a:schemeClr val="tx1"/>
                </a:solidFill>
                <a:latin typeface="Corbel"/>
                <a:ea typeface="+mn-ea"/>
                <a:cs typeface="Corbel"/>
              </a:defRPr>
            </a:lvl8pPr>
            <a:lvl9pPr marL="3886200" indent="-228600" algn="l" defTabSz="457200" rtl="0" eaLnBrk="1" latinLnBrk="0" hangingPunct="1">
              <a:spcBef>
                <a:spcPct val="20000"/>
              </a:spcBef>
              <a:buFont typeface="Arial"/>
              <a:buChar char="•"/>
              <a:defRPr sz="1600" b="0" i="0" kern="1200">
                <a:solidFill>
                  <a:schemeClr val="tx1"/>
                </a:solidFill>
                <a:latin typeface="Corbel"/>
                <a:ea typeface="+mn-ea"/>
                <a:cs typeface="Corbel"/>
              </a:defRPr>
            </a:lvl9pPr>
          </a:lstStyle>
          <a:p>
            <a:r>
              <a:rPr lang="en-US" dirty="0"/>
              <a:t>Census: 270</a:t>
            </a:r>
          </a:p>
          <a:p>
            <a:pPr lvl="1"/>
            <a:r>
              <a:rPr lang="en-US" dirty="0"/>
              <a:t>Assessed: </a:t>
            </a:r>
            <a:r>
              <a:rPr lang="en-US" sz="2400" dirty="0"/>
              <a:t>269</a:t>
            </a:r>
          </a:p>
          <a:p>
            <a:pPr lvl="1"/>
            <a:r>
              <a:rPr lang="en-US" dirty="0"/>
              <a:t>Excluded: 1</a:t>
            </a:r>
          </a:p>
          <a:p>
            <a:r>
              <a:rPr lang="en-US" dirty="0"/>
              <a:t>Pressure Injuries </a:t>
            </a:r>
            <a:r>
              <a:rPr lang="en-US" u="sng" dirty="0"/>
              <a:t>&gt;</a:t>
            </a:r>
            <a:r>
              <a:rPr lang="en-US" dirty="0"/>
              <a:t> Stage 2</a:t>
            </a:r>
          </a:p>
          <a:p>
            <a:pPr lvl="1"/>
            <a:r>
              <a:rPr lang="en-US" dirty="0"/>
              <a:t>5 HAPIs on 3 patients</a:t>
            </a:r>
          </a:p>
          <a:p>
            <a:pPr lvl="2"/>
            <a:r>
              <a:rPr lang="en-US" dirty="0"/>
              <a:t>3 HAPIs on </a:t>
            </a:r>
            <a:r>
              <a:rPr lang="en-US" b="1" dirty="0"/>
              <a:t>2 patients </a:t>
            </a:r>
            <a:r>
              <a:rPr lang="en-US" dirty="0"/>
              <a:t>were caused by medical devices</a:t>
            </a:r>
          </a:p>
          <a:p>
            <a:r>
              <a:rPr lang="en-US" dirty="0"/>
              <a:t>At-risk patients: 60</a:t>
            </a:r>
          </a:p>
          <a:p>
            <a:pPr lvl="1"/>
            <a:r>
              <a:rPr lang="en-US" dirty="0"/>
              <a:t>Compliant bundles: 47</a:t>
            </a:r>
          </a:p>
          <a:p>
            <a:pPr lvl="1"/>
            <a:endParaRPr lang="en-US" dirty="0"/>
          </a:p>
        </p:txBody>
      </p:sp>
    </p:spTree>
    <p:extLst>
      <p:ext uri="{BB962C8B-B14F-4D97-AF65-F5344CB8AC3E}">
        <p14:creationId xmlns:p14="http://schemas.microsoft.com/office/powerpoint/2010/main" val="37350091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3600" b="1" cap="small" dirty="0">
                <a:solidFill>
                  <a:srgbClr val="C00000"/>
                </a:solidFill>
              </a:rPr>
              <a:t>How-To Calculate:</a:t>
            </a:r>
            <a:r>
              <a:rPr lang="en-US" sz="3200" b="1" dirty="0">
                <a:solidFill>
                  <a:srgbClr val="C00000"/>
                </a:solidFill>
              </a:rPr>
              <a:t> </a:t>
            </a:r>
            <a:r>
              <a:rPr lang="en-US" sz="3200" dirty="0">
                <a:solidFill>
                  <a:srgbClr val="C00000"/>
                </a:solidFill>
              </a:rPr>
              <a:t>Bundle Compliance</a:t>
            </a:r>
            <a:endParaRPr lang="en-US" sz="3200" b="1" dirty="0"/>
          </a:p>
        </p:txBody>
      </p:sp>
      <p:sp>
        <p:nvSpPr>
          <p:cNvPr id="2" name="Text Placeholder 1"/>
          <p:cNvSpPr>
            <a:spLocks noGrp="1"/>
          </p:cNvSpPr>
          <p:nvPr>
            <p:ph type="body" idx="1"/>
          </p:nvPr>
        </p:nvSpPr>
        <p:spPr/>
        <p:txBody>
          <a:bodyPr>
            <a:noAutofit/>
          </a:bodyPr>
          <a:lstStyle/>
          <a:p>
            <a:pPr algn="ctr"/>
            <a:r>
              <a:rPr lang="en-US" sz="2800" cap="small" dirty="0"/>
              <a:t>Required Data</a:t>
            </a:r>
          </a:p>
        </p:txBody>
      </p:sp>
      <p:sp>
        <p:nvSpPr>
          <p:cNvPr id="11" name="Content Placeholder 10"/>
          <p:cNvSpPr>
            <a:spLocks noGrp="1"/>
          </p:cNvSpPr>
          <p:nvPr>
            <p:ph sz="half" idx="2"/>
          </p:nvPr>
        </p:nvSpPr>
        <p:spPr>
          <a:xfrm>
            <a:off x="106326" y="1631156"/>
            <a:ext cx="4284922" cy="2963466"/>
          </a:xfrm>
        </p:spPr>
        <p:txBody>
          <a:bodyPr>
            <a:noAutofit/>
          </a:bodyPr>
          <a:lstStyle/>
          <a:p>
            <a:pPr marL="0" indent="0">
              <a:buNone/>
            </a:pPr>
            <a:r>
              <a:rPr lang="en-US" sz="3200" dirty="0"/>
              <a:t># </a:t>
            </a:r>
            <a:r>
              <a:rPr lang="en-US" sz="3200" b="1" cap="small" dirty="0">
                <a:solidFill>
                  <a:schemeClr val="accent4"/>
                </a:solidFill>
              </a:rPr>
              <a:t>at-risk</a:t>
            </a:r>
            <a:r>
              <a:rPr lang="en-US" sz="3200" dirty="0"/>
              <a:t> patients</a:t>
            </a:r>
          </a:p>
          <a:p>
            <a:pPr marL="0" indent="0">
              <a:buNone/>
            </a:pPr>
            <a:r>
              <a:rPr lang="en-US" sz="3200" dirty="0"/>
              <a:t># </a:t>
            </a:r>
            <a:r>
              <a:rPr lang="en-US" sz="3200" b="1" cap="small" dirty="0">
                <a:solidFill>
                  <a:schemeClr val="accent4"/>
                </a:solidFill>
              </a:rPr>
              <a:t>compliant</a:t>
            </a:r>
            <a:r>
              <a:rPr lang="en-US" sz="3200" dirty="0"/>
              <a:t> bundles</a:t>
            </a:r>
          </a:p>
        </p:txBody>
      </p:sp>
      <p:sp>
        <p:nvSpPr>
          <p:cNvPr id="3" name="Text Placeholder 2"/>
          <p:cNvSpPr>
            <a:spLocks noGrp="1"/>
          </p:cNvSpPr>
          <p:nvPr>
            <p:ph type="body" sz="quarter" idx="3"/>
          </p:nvPr>
        </p:nvSpPr>
        <p:spPr/>
        <p:txBody>
          <a:bodyPr>
            <a:normAutofit lnSpcReduction="10000"/>
          </a:bodyPr>
          <a:lstStyle/>
          <a:p>
            <a:pPr algn="ctr"/>
            <a:r>
              <a:rPr lang="en-US" sz="2800" cap="small" dirty="0"/>
              <a:t>Calculation</a:t>
            </a:r>
          </a:p>
        </p:txBody>
      </p:sp>
      <p:grpSp>
        <p:nvGrpSpPr>
          <p:cNvPr id="23" name="Group 22"/>
          <p:cNvGrpSpPr/>
          <p:nvPr/>
        </p:nvGrpSpPr>
        <p:grpSpPr>
          <a:xfrm>
            <a:off x="4125440" y="1428734"/>
            <a:ext cx="4977979" cy="3260214"/>
            <a:chOff x="4572000" y="758855"/>
            <a:chExt cx="4361291" cy="2921519"/>
          </a:xfrm>
        </p:grpSpPr>
        <p:sp>
          <p:nvSpPr>
            <p:cNvPr id="25" name="TextBox 24"/>
            <p:cNvSpPr txBox="1"/>
            <p:nvPr/>
          </p:nvSpPr>
          <p:spPr>
            <a:xfrm>
              <a:off x="4757535" y="2289443"/>
              <a:ext cx="2289976" cy="413704"/>
            </a:xfrm>
            <a:prstGeom prst="rect">
              <a:avLst/>
            </a:prstGeom>
            <a:noFill/>
          </p:spPr>
          <p:txBody>
            <a:bodyPr wrap="square" rtlCol="0">
              <a:spAutoFit/>
            </a:bodyPr>
            <a:lstStyle/>
            <a:p>
              <a:pPr algn="ctr"/>
              <a:r>
                <a:rPr lang="en-US" sz="2400" b="1" cap="small" dirty="0">
                  <a:solidFill>
                    <a:prstClr val="black"/>
                  </a:solidFill>
                  <a:latin typeface="Corbel" panose="020B0503020204020204" pitchFamily="34" charset="0"/>
                </a:rPr>
                <a:t># At-risk pts</a:t>
              </a:r>
            </a:p>
          </p:txBody>
        </p:sp>
        <p:sp>
          <p:nvSpPr>
            <p:cNvPr id="26" name="TextBox 25"/>
            <p:cNvSpPr txBox="1"/>
            <p:nvPr/>
          </p:nvSpPr>
          <p:spPr>
            <a:xfrm>
              <a:off x="4710191" y="1240949"/>
              <a:ext cx="2289976" cy="744667"/>
            </a:xfrm>
            <a:prstGeom prst="rect">
              <a:avLst/>
            </a:prstGeom>
            <a:noFill/>
          </p:spPr>
          <p:txBody>
            <a:bodyPr wrap="square" rtlCol="0">
              <a:spAutoFit/>
            </a:bodyPr>
            <a:lstStyle/>
            <a:p>
              <a:pPr algn="ctr"/>
              <a:r>
                <a:rPr lang="en-US" sz="2400" b="1" cap="small" dirty="0">
                  <a:solidFill>
                    <a:prstClr val="black"/>
                  </a:solidFill>
                  <a:latin typeface="Corbel" panose="020B0503020204020204" pitchFamily="34" charset="0"/>
                </a:rPr>
                <a:t># Compliant Bundles</a:t>
              </a:r>
            </a:p>
          </p:txBody>
        </p:sp>
        <p:sp>
          <p:nvSpPr>
            <p:cNvPr id="27" name="Division 26"/>
            <p:cNvSpPr/>
            <p:nvPr/>
          </p:nvSpPr>
          <p:spPr>
            <a:xfrm>
              <a:off x="4572000" y="1915061"/>
              <a:ext cx="2600077" cy="398769"/>
            </a:xfrm>
            <a:prstGeom prst="mathDivide">
              <a:avLst>
                <a:gd name="adj1" fmla="val 14824"/>
                <a:gd name="adj2" fmla="val 0"/>
                <a:gd name="adj3" fmla="val 14667"/>
              </a:avLst>
            </a:prstGeom>
            <a:solidFill>
              <a:schemeClr val="accent4"/>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28" name="Multiply 27"/>
            <p:cNvSpPr/>
            <p:nvPr/>
          </p:nvSpPr>
          <p:spPr>
            <a:xfrm>
              <a:off x="7046879" y="1687203"/>
              <a:ext cx="665886" cy="849005"/>
            </a:xfrm>
            <a:prstGeom prst="mathMultiply">
              <a:avLst>
                <a:gd name="adj1" fmla="val 8073"/>
              </a:avLst>
            </a:prstGeom>
            <a:solidFill>
              <a:schemeClr val="accent4"/>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Arc 28"/>
            <p:cNvSpPr/>
            <p:nvPr/>
          </p:nvSpPr>
          <p:spPr>
            <a:xfrm rot="2343909">
              <a:off x="4787363" y="1135956"/>
              <a:ext cx="2305879" cy="2544418"/>
            </a:xfrm>
            <a:prstGeom prst="arc">
              <a:avLst>
                <a:gd name="adj1" fmla="val 16200000"/>
                <a:gd name="adj2" fmla="val 21189627"/>
              </a:avLst>
            </a:prstGeom>
            <a:ln w="38100">
              <a:solidFill>
                <a:srgbClr val="7F6C6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30" name="Arc 29"/>
            <p:cNvSpPr/>
            <p:nvPr/>
          </p:nvSpPr>
          <p:spPr>
            <a:xfrm rot="12654127">
              <a:off x="4740297" y="758855"/>
              <a:ext cx="2305879" cy="2544418"/>
            </a:xfrm>
            <a:prstGeom prst="arc">
              <a:avLst>
                <a:gd name="adj1" fmla="val 16692609"/>
                <a:gd name="adj2" fmla="val 0"/>
              </a:avLst>
            </a:prstGeom>
            <a:ln w="38100">
              <a:solidFill>
                <a:srgbClr val="7F6C6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31" name="TextBox 30"/>
            <p:cNvSpPr txBox="1"/>
            <p:nvPr/>
          </p:nvSpPr>
          <p:spPr>
            <a:xfrm>
              <a:off x="7712765" y="1641416"/>
              <a:ext cx="1220526" cy="830997"/>
            </a:xfrm>
            <a:prstGeom prst="rect">
              <a:avLst/>
            </a:prstGeom>
            <a:noFill/>
          </p:spPr>
          <p:txBody>
            <a:bodyPr wrap="square" rtlCol="0">
              <a:spAutoFit/>
            </a:bodyPr>
            <a:lstStyle/>
            <a:p>
              <a:pPr algn="ctr"/>
              <a:r>
                <a:rPr lang="en-US" sz="4800" b="1" dirty="0">
                  <a:solidFill>
                    <a:prstClr val="black"/>
                  </a:solidFill>
                  <a:latin typeface="Corbel" panose="020B0503020204020204" pitchFamily="34" charset="0"/>
                </a:rPr>
                <a:t>100</a:t>
              </a:r>
            </a:p>
          </p:txBody>
        </p:sp>
      </p:grpSp>
    </p:spTree>
    <p:extLst>
      <p:ext uri="{BB962C8B-B14F-4D97-AF65-F5344CB8AC3E}">
        <p14:creationId xmlns:p14="http://schemas.microsoft.com/office/powerpoint/2010/main" val="804480325"/>
      </p:ext>
    </p:extLst>
  </p:cSld>
  <p:clrMapOvr>
    <a:masterClrMapping/>
  </p:clrMapOvr>
  <p:transition spd="slow">
    <p:cove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3600" b="1" cap="small" dirty="0">
                <a:solidFill>
                  <a:srgbClr val="C00000"/>
                </a:solidFill>
              </a:rPr>
              <a:t>Calculation Practice</a:t>
            </a:r>
            <a:r>
              <a:rPr lang="en-US" sz="3600" b="1" dirty="0">
                <a:solidFill>
                  <a:srgbClr val="C00000"/>
                </a:solidFill>
              </a:rPr>
              <a:t>:</a:t>
            </a:r>
            <a:r>
              <a:rPr lang="en-US" sz="3600" dirty="0">
                <a:solidFill>
                  <a:srgbClr val="C00000"/>
                </a:solidFill>
              </a:rPr>
              <a:t> </a:t>
            </a:r>
            <a:r>
              <a:rPr lang="en-US" sz="3200" dirty="0">
                <a:solidFill>
                  <a:srgbClr val="C00000"/>
                </a:solidFill>
              </a:rPr>
              <a:t>Bundle Compliance </a:t>
            </a:r>
          </a:p>
        </p:txBody>
      </p:sp>
      <p:sp>
        <p:nvSpPr>
          <p:cNvPr id="2" name="Text Placeholder 1"/>
          <p:cNvSpPr>
            <a:spLocks noGrp="1"/>
          </p:cNvSpPr>
          <p:nvPr>
            <p:ph type="body" idx="1"/>
          </p:nvPr>
        </p:nvSpPr>
        <p:spPr>
          <a:xfrm>
            <a:off x="457200" y="842585"/>
            <a:ext cx="4040188" cy="479822"/>
          </a:xfrm>
        </p:spPr>
        <p:txBody>
          <a:bodyPr>
            <a:noAutofit/>
          </a:bodyPr>
          <a:lstStyle/>
          <a:p>
            <a:pPr algn="ctr"/>
            <a:r>
              <a:rPr lang="en-US" sz="2800" cap="small" dirty="0"/>
              <a:t>Data</a:t>
            </a:r>
          </a:p>
        </p:txBody>
      </p:sp>
      <p:sp>
        <p:nvSpPr>
          <p:cNvPr id="3" name="Text Placeholder 2"/>
          <p:cNvSpPr>
            <a:spLocks noGrp="1"/>
          </p:cNvSpPr>
          <p:nvPr>
            <p:ph type="body" sz="quarter" idx="3"/>
          </p:nvPr>
        </p:nvSpPr>
        <p:spPr>
          <a:xfrm>
            <a:off x="4711183" y="1376569"/>
            <a:ext cx="4041775" cy="479822"/>
          </a:xfrm>
        </p:spPr>
        <p:txBody>
          <a:bodyPr>
            <a:normAutofit lnSpcReduction="10000"/>
          </a:bodyPr>
          <a:lstStyle/>
          <a:p>
            <a:pPr algn="ctr"/>
            <a:r>
              <a:rPr lang="en-US" sz="2800" cap="small" dirty="0"/>
              <a:t>Bundle Compliance</a:t>
            </a:r>
          </a:p>
        </p:txBody>
      </p:sp>
      <p:grpSp>
        <p:nvGrpSpPr>
          <p:cNvPr id="23" name="Group 22"/>
          <p:cNvGrpSpPr/>
          <p:nvPr/>
        </p:nvGrpSpPr>
        <p:grpSpPr>
          <a:xfrm>
            <a:off x="4572000" y="1375176"/>
            <a:ext cx="4361291" cy="2921519"/>
            <a:chOff x="4572000" y="758855"/>
            <a:chExt cx="4361291" cy="2921519"/>
          </a:xfrm>
        </p:grpSpPr>
        <p:sp>
          <p:nvSpPr>
            <p:cNvPr id="25" name="TextBox 24"/>
            <p:cNvSpPr txBox="1"/>
            <p:nvPr/>
          </p:nvSpPr>
          <p:spPr>
            <a:xfrm>
              <a:off x="4748248" y="2194533"/>
              <a:ext cx="2289976" cy="646331"/>
            </a:xfrm>
            <a:prstGeom prst="rect">
              <a:avLst/>
            </a:prstGeom>
            <a:noFill/>
          </p:spPr>
          <p:txBody>
            <a:bodyPr wrap="square" rtlCol="0">
              <a:spAutoFit/>
            </a:bodyPr>
            <a:lstStyle/>
            <a:p>
              <a:pPr algn="ctr"/>
              <a:r>
                <a:rPr lang="en-US" sz="3600" b="1" cap="small" dirty="0">
                  <a:solidFill>
                    <a:prstClr val="black"/>
                  </a:solidFill>
                  <a:latin typeface="Corbel" panose="020B0503020204020204" pitchFamily="34" charset="0"/>
                </a:rPr>
                <a:t>60</a:t>
              </a:r>
            </a:p>
          </p:txBody>
        </p:sp>
        <p:sp>
          <p:nvSpPr>
            <p:cNvPr id="26" name="TextBox 25"/>
            <p:cNvSpPr txBox="1"/>
            <p:nvPr/>
          </p:nvSpPr>
          <p:spPr>
            <a:xfrm>
              <a:off x="4711183" y="1243575"/>
              <a:ext cx="2289976" cy="646331"/>
            </a:xfrm>
            <a:prstGeom prst="rect">
              <a:avLst/>
            </a:prstGeom>
            <a:noFill/>
          </p:spPr>
          <p:txBody>
            <a:bodyPr wrap="square" rtlCol="0">
              <a:spAutoFit/>
            </a:bodyPr>
            <a:lstStyle/>
            <a:p>
              <a:pPr algn="ctr"/>
              <a:r>
                <a:rPr lang="en-US" sz="3600" b="1" cap="small" dirty="0">
                  <a:solidFill>
                    <a:prstClr val="black"/>
                  </a:solidFill>
                  <a:latin typeface="Corbel" panose="020B0503020204020204" pitchFamily="34" charset="0"/>
                </a:rPr>
                <a:t>47</a:t>
              </a:r>
            </a:p>
          </p:txBody>
        </p:sp>
        <p:sp>
          <p:nvSpPr>
            <p:cNvPr id="27" name="Division 26"/>
            <p:cNvSpPr/>
            <p:nvPr/>
          </p:nvSpPr>
          <p:spPr>
            <a:xfrm>
              <a:off x="4572000" y="1915061"/>
              <a:ext cx="2600077" cy="398769"/>
            </a:xfrm>
            <a:prstGeom prst="mathDivide">
              <a:avLst>
                <a:gd name="adj1" fmla="val 14824"/>
                <a:gd name="adj2" fmla="val 0"/>
                <a:gd name="adj3" fmla="val 14667"/>
              </a:avLst>
            </a:prstGeom>
            <a:solidFill>
              <a:schemeClr val="accent4"/>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28" name="Multiply 27"/>
            <p:cNvSpPr/>
            <p:nvPr/>
          </p:nvSpPr>
          <p:spPr>
            <a:xfrm>
              <a:off x="7046879" y="1687203"/>
              <a:ext cx="665886" cy="849005"/>
            </a:xfrm>
            <a:prstGeom prst="mathMultiply">
              <a:avLst>
                <a:gd name="adj1" fmla="val 8073"/>
              </a:avLst>
            </a:prstGeom>
            <a:solidFill>
              <a:schemeClr val="accent4"/>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Arc 28"/>
            <p:cNvSpPr/>
            <p:nvPr/>
          </p:nvSpPr>
          <p:spPr>
            <a:xfrm rot="2343909">
              <a:off x="4787363" y="1135956"/>
              <a:ext cx="2305879" cy="2544418"/>
            </a:xfrm>
            <a:prstGeom prst="arc">
              <a:avLst>
                <a:gd name="adj1" fmla="val 16200000"/>
                <a:gd name="adj2" fmla="val 21189627"/>
              </a:avLst>
            </a:prstGeom>
            <a:ln w="38100">
              <a:solidFill>
                <a:srgbClr val="7F6C6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30" name="Arc 29"/>
            <p:cNvSpPr/>
            <p:nvPr/>
          </p:nvSpPr>
          <p:spPr>
            <a:xfrm rot="12654127">
              <a:off x="4740297" y="758855"/>
              <a:ext cx="2305879" cy="2544418"/>
            </a:xfrm>
            <a:prstGeom prst="arc">
              <a:avLst>
                <a:gd name="adj1" fmla="val 16692609"/>
                <a:gd name="adj2" fmla="val 0"/>
              </a:avLst>
            </a:prstGeom>
            <a:ln w="38100">
              <a:solidFill>
                <a:srgbClr val="7F6C6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31" name="TextBox 30"/>
            <p:cNvSpPr txBox="1"/>
            <p:nvPr/>
          </p:nvSpPr>
          <p:spPr>
            <a:xfrm>
              <a:off x="7712765" y="1641416"/>
              <a:ext cx="1220526" cy="830997"/>
            </a:xfrm>
            <a:prstGeom prst="rect">
              <a:avLst/>
            </a:prstGeom>
            <a:noFill/>
          </p:spPr>
          <p:txBody>
            <a:bodyPr wrap="square" rtlCol="0">
              <a:spAutoFit/>
            </a:bodyPr>
            <a:lstStyle/>
            <a:p>
              <a:pPr algn="ctr"/>
              <a:r>
                <a:rPr lang="en-US" sz="4800" b="1" dirty="0">
                  <a:solidFill>
                    <a:prstClr val="black"/>
                  </a:solidFill>
                  <a:latin typeface="Corbel" panose="020B0503020204020204" pitchFamily="34" charset="0"/>
                </a:rPr>
                <a:t>100</a:t>
              </a:r>
            </a:p>
          </p:txBody>
        </p:sp>
      </p:grpSp>
      <p:sp>
        <p:nvSpPr>
          <p:cNvPr id="4" name="Explosion 2 3"/>
          <p:cNvSpPr/>
          <p:nvPr/>
        </p:nvSpPr>
        <p:spPr>
          <a:xfrm>
            <a:off x="4655136" y="798807"/>
            <a:ext cx="4196356" cy="3545885"/>
          </a:xfrm>
          <a:prstGeom prst="irregularSeal2">
            <a:avLst/>
          </a:prstGeom>
          <a:scene3d>
            <a:camera prst="orthographicFront">
              <a:rot lat="0" lon="0" rev="0"/>
            </a:camera>
            <a:lightRig rig="threePt" dir="t">
              <a:rot lat="0" lon="0" rev="1200000"/>
            </a:lightRig>
          </a:scene3d>
          <a:sp3d>
            <a:bevelT w="63500" h="254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400" b="1" dirty="0">
                <a:latin typeface="Corbel" panose="020B0503020204020204" pitchFamily="34" charset="0"/>
              </a:rPr>
              <a:t>78%</a:t>
            </a:r>
          </a:p>
        </p:txBody>
      </p:sp>
      <p:sp>
        <p:nvSpPr>
          <p:cNvPr id="17" name="Content Placeholder 10">
            <a:extLst>
              <a:ext uri="{FF2B5EF4-FFF2-40B4-BE49-F238E27FC236}">
                <a16:creationId xmlns:a16="http://schemas.microsoft.com/office/drawing/2014/main" id="{08A07EF1-5778-44C9-80D5-CC400C245E5B}"/>
              </a:ext>
            </a:extLst>
          </p:cNvPr>
          <p:cNvSpPr txBox="1">
            <a:spLocks/>
          </p:cNvSpPr>
          <p:nvPr/>
        </p:nvSpPr>
        <p:spPr>
          <a:xfrm>
            <a:off x="203944" y="1389444"/>
            <a:ext cx="4284922" cy="386323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orbel"/>
                <a:ea typeface="+mn-ea"/>
                <a:cs typeface="Corbel"/>
              </a:defRPr>
            </a:lvl1pPr>
            <a:lvl2pPr marL="742950" indent="-285750" algn="l" defTabSz="457200" rtl="0" eaLnBrk="1" latinLnBrk="0" hangingPunct="1">
              <a:spcBef>
                <a:spcPct val="20000"/>
              </a:spcBef>
              <a:buFont typeface="Arial"/>
              <a:buChar char="–"/>
              <a:defRPr sz="2000" b="0" i="0" kern="1200">
                <a:solidFill>
                  <a:schemeClr val="tx1"/>
                </a:solidFill>
                <a:latin typeface="Corbel"/>
                <a:ea typeface="+mn-ea"/>
                <a:cs typeface="Corbel"/>
              </a:defRPr>
            </a:lvl2pPr>
            <a:lvl3pPr marL="1143000" indent="-228600" algn="l" defTabSz="457200" rtl="0" eaLnBrk="1" latinLnBrk="0" hangingPunct="1">
              <a:spcBef>
                <a:spcPct val="20000"/>
              </a:spcBef>
              <a:buFont typeface="Arial"/>
              <a:buChar char="•"/>
              <a:defRPr sz="1800" b="0" i="0" kern="1200">
                <a:solidFill>
                  <a:schemeClr val="tx1"/>
                </a:solidFill>
                <a:latin typeface="Corbel"/>
                <a:ea typeface="+mn-ea"/>
                <a:cs typeface="Corbel"/>
              </a:defRPr>
            </a:lvl3pPr>
            <a:lvl4pPr marL="1600200" indent="-228600" algn="l" defTabSz="457200" rtl="0" eaLnBrk="1" latinLnBrk="0" hangingPunct="1">
              <a:spcBef>
                <a:spcPct val="20000"/>
              </a:spcBef>
              <a:buFont typeface="Arial"/>
              <a:buChar char="–"/>
              <a:defRPr sz="1600" b="0" i="0" kern="1200">
                <a:solidFill>
                  <a:schemeClr val="tx1"/>
                </a:solidFill>
                <a:latin typeface="Corbel"/>
                <a:ea typeface="+mn-ea"/>
                <a:cs typeface="Corbel"/>
              </a:defRPr>
            </a:lvl4pPr>
            <a:lvl5pPr marL="2057400" indent="-228600" algn="l" defTabSz="457200" rtl="0" eaLnBrk="1" latinLnBrk="0" hangingPunct="1">
              <a:spcBef>
                <a:spcPct val="20000"/>
              </a:spcBef>
              <a:buFont typeface="Arial"/>
              <a:buChar char="»"/>
              <a:defRPr sz="1600" b="0" i="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1600" b="0" i="0" kern="1200">
                <a:solidFill>
                  <a:schemeClr val="tx1"/>
                </a:solidFill>
                <a:latin typeface="Corbel"/>
                <a:ea typeface="+mn-ea"/>
                <a:cs typeface="Corbel"/>
              </a:defRPr>
            </a:lvl6pPr>
            <a:lvl7pPr marL="2971800" indent="-228600" algn="l" defTabSz="457200" rtl="0" eaLnBrk="1" latinLnBrk="0" hangingPunct="1">
              <a:spcBef>
                <a:spcPct val="20000"/>
              </a:spcBef>
              <a:buFont typeface="Arial"/>
              <a:buChar char="•"/>
              <a:defRPr sz="1600" b="0" i="0" kern="1200">
                <a:solidFill>
                  <a:schemeClr val="tx1"/>
                </a:solidFill>
                <a:latin typeface="Corbel"/>
                <a:ea typeface="+mn-ea"/>
                <a:cs typeface="Corbel"/>
              </a:defRPr>
            </a:lvl7pPr>
            <a:lvl8pPr marL="3429000" indent="-228600" algn="l" defTabSz="457200" rtl="0" eaLnBrk="1" latinLnBrk="0" hangingPunct="1">
              <a:spcBef>
                <a:spcPct val="20000"/>
              </a:spcBef>
              <a:buFont typeface="Arial"/>
              <a:buChar char="•"/>
              <a:defRPr sz="1600" b="0" i="0" kern="1200">
                <a:solidFill>
                  <a:schemeClr val="tx1"/>
                </a:solidFill>
                <a:latin typeface="Corbel"/>
                <a:ea typeface="+mn-ea"/>
                <a:cs typeface="Corbel"/>
              </a:defRPr>
            </a:lvl8pPr>
            <a:lvl9pPr marL="3886200" indent="-228600" algn="l" defTabSz="457200" rtl="0" eaLnBrk="1" latinLnBrk="0" hangingPunct="1">
              <a:spcBef>
                <a:spcPct val="20000"/>
              </a:spcBef>
              <a:buFont typeface="Arial"/>
              <a:buChar char="•"/>
              <a:defRPr sz="1600" b="0" i="0" kern="1200">
                <a:solidFill>
                  <a:schemeClr val="tx1"/>
                </a:solidFill>
                <a:latin typeface="Corbel"/>
                <a:ea typeface="+mn-ea"/>
                <a:cs typeface="Corbel"/>
              </a:defRPr>
            </a:lvl9pPr>
          </a:lstStyle>
          <a:p>
            <a:r>
              <a:rPr lang="en-US" dirty="0"/>
              <a:t>Census: 270</a:t>
            </a:r>
          </a:p>
          <a:p>
            <a:pPr lvl="1"/>
            <a:r>
              <a:rPr lang="en-US" dirty="0"/>
              <a:t>Assessed: </a:t>
            </a:r>
            <a:r>
              <a:rPr lang="en-US" sz="2400" dirty="0"/>
              <a:t>269</a:t>
            </a:r>
          </a:p>
          <a:p>
            <a:pPr lvl="1"/>
            <a:r>
              <a:rPr lang="en-US" dirty="0"/>
              <a:t>Excluded: 1</a:t>
            </a:r>
          </a:p>
          <a:p>
            <a:r>
              <a:rPr lang="en-US" dirty="0"/>
              <a:t>Pressure Injuries </a:t>
            </a:r>
            <a:r>
              <a:rPr lang="en-US" u="sng" dirty="0"/>
              <a:t>&gt;</a:t>
            </a:r>
            <a:r>
              <a:rPr lang="en-US" dirty="0"/>
              <a:t> Stage 2</a:t>
            </a:r>
          </a:p>
          <a:p>
            <a:pPr lvl="1"/>
            <a:r>
              <a:rPr lang="en-US" dirty="0"/>
              <a:t>5 HAPIs on 3 patients</a:t>
            </a:r>
          </a:p>
          <a:p>
            <a:pPr lvl="2"/>
            <a:r>
              <a:rPr lang="en-US" dirty="0"/>
              <a:t>3 HAPIs on 2 patients were caused by medical devices</a:t>
            </a:r>
          </a:p>
          <a:p>
            <a:r>
              <a:rPr lang="en-US" dirty="0"/>
              <a:t>At-risk patients: 60</a:t>
            </a:r>
          </a:p>
          <a:p>
            <a:pPr lvl="1"/>
            <a:r>
              <a:rPr lang="en-US" dirty="0"/>
              <a:t>Compliant bundles: 47</a:t>
            </a:r>
          </a:p>
          <a:p>
            <a:pPr lvl="1"/>
            <a:endParaRPr lang="en-US" dirty="0"/>
          </a:p>
        </p:txBody>
      </p:sp>
      <p:sp>
        <p:nvSpPr>
          <p:cNvPr id="5" name="TextBox 4">
            <a:extLst>
              <a:ext uri="{FF2B5EF4-FFF2-40B4-BE49-F238E27FC236}">
                <a16:creationId xmlns:a16="http://schemas.microsoft.com/office/drawing/2014/main" id="{95000640-4757-EFE2-E276-EBCA127273DF}"/>
              </a:ext>
            </a:extLst>
          </p:cNvPr>
          <p:cNvSpPr txBox="1"/>
          <p:nvPr/>
        </p:nvSpPr>
        <p:spPr>
          <a:xfrm>
            <a:off x="209986" y="4037792"/>
            <a:ext cx="3580768" cy="1027319"/>
          </a:xfrm>
          <a:prstGeom prst="rect">
            <a:avLst/>
          </a:prstGeom>
          <a:noFill/>
          <a:ln w="19050">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19631091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0DE4-D736-A07A-783D-A321F205F651}"/>
              </a:ext>
            </a:extLst>
          </p:cNvPr>
          <p:cNvSpPr>
            <a:spLocks noGrp="1"/>
          </p:cNvSpPr>
          <p:nvPr>
            <p:ph type="title"/>
          </p:nvPr>
        </p:nvSpPr>
        <p:spPr/>
        <p:txBody>
          <a:bodyPr/>
          <a:lstStyle/>
          <a:p>
            <a:r>
              <a:rPr lang="en-US" dirty="0"/>
              <a:t>Yearly Aggregated Prevalence Data</a:t>
            </a:r>
          </a:p>
        </p:txBody>
      </p:sp>
      <p:graphicFrame>
        <p:nvGraphicFramePr>
          <p:cNvPr id="4" name="Content Placeholder 14">
            <a:extLst>
              <a:ext uri="{FF2B5EF4-FFF2-40B4-BE49-F238E27FC236}">
                <a16:creationId xmlns:a16="http://schemas.microsoft.com/office/drawing/2014/main" id="{FD1BAA90-F1C5-0F1E-65A7-6D33FC6571BF}"/>
              </a:ext>
            </a:extLst>
          </p:cNvPr>
          <p:cNvGraphicFramePr>
            <a:graphicFrameLocks noGrp="1"/>
          </p:cNvGraphicFramePr>
          <p:nvPr>
            <p:ph idx="1"/>
            <p:extLst>
              <p:ext uri="{D42A27DB-BD31-4B8C-83A1-F6EECF244321}">
                <p14:modId xmlns:p14="http://schemas.microsoft.com/office/powerpoint/2010/main" val="4151996877"/>
              </p:ext>
            </p:extLst>
          </p:nvPr>
        </p:nvGraphicFramePr>
        <p:xfrm>
          <a:off x="628650" y="1111044"/>
          <a:ext cx="7886700" cy="362810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694A9D4-11DF-0EFC-9892-7BEEB1776FFC}"/>
              </a:ext>
            </a:extLst>
          </p:cNvPr>
          <p:cNvSpPr txBox="1"/>
          <p:nvPr/>
        </p:nvSpPr>
        <p:spPr>
          <a:xfrm>
            <a:off x="1431803" y="1581505"/>
            <a:ext cx="556708" cy="300082"/>
          </a:xfrm>
          <a:prstGeom prst="rect">
            <a:avLst/>
          </a:prstGeom>
          <a:noFill/>
        </p:spPr>
        <p:txBody>
          <a:bodyPr wrap="square" rtlCol="0">
            <a:spAutoFit/>
          </a:bodyPr>
          <a:lstStyle/>
          <a:p>
            <a:pPr defTabSz="342900">
              <a:defRPr/>
            </a:pPr>
            <a:r>
              <a:rPr lang="en-US" sz="1350" dirty="0">
                <a:solidFill>
                  <a:prstClr val="black"/>
                </a:solidFill>
                <a:latin typeface="Calibri"/>
              </a:rPr>
              <a:t>68%</a:t>
            </a:r>
          </a:p>
        </p:txBody>
      </p:sp>
      <p:sp>
        <p:nvSpPr>
          <p:cNvPr id="6" name="TextBox 5">
            <a:extLst>
              <a:ext uri="{FF2B5EF4-FFF2-40B4-BE49-F238E27FC236}">
                <a16:creationId xmlns:a16="http://schemas.microsoft.com/office/drawing/2014/main" id="{D5E0006E-6923-A4D8-26BB-B58530CEB1AD}"/>
              </a:ext>
            </a:extLst>
          </p:cNvPr>
          <p:cNvSpPr txBox="1"/>
          <p:nvPr/>
        </p:nvSpPr>
        <p:spPr>
          <a:xfrm>
            <a:off x="5685301" y="1663178"/>
            <a:ext cx="556708" cy="300082"/>
          </a:xfrm>
          <a:prstGeom prst="rect">
            <a:avLst/>
          </a:prstGeom>
          <a:noFill/>
        </p:spPr>
        <p:txBody>
          <a:bodyPr wrap="square" rtlCol="0">
            <a:spAutoFit/>
          </a:bodyPr>
          <a:lstStyle/>
          <a:p>
            <a:pPr defTabSz="342900">
              <a:defRPr/>
            </a:pPr>
            <a:r>
              <a:rPr lang="en-US" sz="1350" dirty="0">
                <a:solidFill>
                  <a:prstClr val="black"/>
                </a:solidFill>
                <a:latin typeface="Calibri"/>
              </a:rPr>
              <a:t>58%</a:t>
            </a:r>
          </a:p>
        </p:txBody>
      </p:sp>
      <p:sp>
        <p:nvSpPr>
          <p:cNvPr id="7" name="TextBox 6">
            <a:extLst>
              <a:ext uri="{FF2B5EF4-FFF2-40B4-BE49-F238E27FC236}">
                <a16:creationId xmlns:a16="http://schemas.microsoft.com/office/drawing/2014/main" id="{9773C974-C98B-3C69-7C2E-A76CC2F46C07}"/>
              </a:ext>
            </a:extLst>
          </p:cNvPr>
          <p:cNvSpPr txBox="1"/>
          <p:nvPr/>
        </p:nvSpPr>
        <p:spPr>
          <a:xfrm>
            <a:off x="3566026" y="1570982"/>
            <a:ext cx="556708" cy="300082"/>
          </a:xfrm>
          <a:prstGeom prst="rect">
            <a:avLst/>
          </a:prstGeom>
          <a:noFill/>
        </p:spPr>
        <p:txBody>
          <a:bodyPr wrap="square" rtlCol="0">
            <a:spAutoFit/>
          </a:bodyPr>
          <a:lstStyle/>
          <a:p>
            <a:pPr defTabSz="342900">
              <a:defRPr/>
            </a:pPr>
            <a:r>
              <a:rPr lang="en-US" sz="1350" dirty="0">
                <a:solidFill>
                  <a:prstClr val="black"/>
                </a:solidFill>
                <a:latin typeface="Calibri"/>
              </a:rPr>
              <a:t>72%</a:t>
            </a:r>
          </a:p>
        </p:txBody>
      </p:sp>
      <p:sp>
        <p:nvSpPr>
          <p:cNvPr id="8" name="TextBox 7">
            <a:extLst>
              <a:ext uri="{FF2B5EF4-FFF2-40B4-BE49-F238E27FC236}">
                <a16:creationId xmlns:a16="http://schemas.microsoft.com/office/drawing/2014/main" id="{9D989033-A989-483C-07C0-7912772450E6}"/>
              </a:ext>
            </a:extLst>
          </p:cNvPr>
          <p:cNvSpPr txBox="1"/>
          <p:nvPr/>
        </p:nvSpPr>
        <p:spPr>
          <a:xfrm>
            <a:off x="4254203" y="1549335"/>
            <a:ext cx="556708" cy="300082"/>
          </a:xfrm>
          <a:prstGeom prst="rect">
            <a:avLst/>
          </a:prstGeom>
          <a:noFill/>
        </p:spPr>
        <p:txBody>
          <a:bodyPr wrap="square" rtlCol="0">
            <a:spAutoFit/>
          </a:bodyPr>
          <a:lstStyle/>
          <a:p>
            <a:pPr defTabSz="342900">
              <a:defRPr/>
            </a:pPr>
            <a:r>
              <a:rPr lang="en-US" sz="1350" dirty="0">
                <a:solidFill>
                  <a:prstClr val="black"/>
                </a:solidFill>
                <a:latin typeface="Calibri"/>
              </a:rPr>
              <a:t>76%</a:t>
            </a:r>
          </a:p>
        </p:txBody>
      </p:sp>
      <p:sp>
        <p:nvSpPr>
          <p:cNvPr id="9" name="TextBox 8">
            <a:extLst>
              <a:ext uri="{FF2B5EF4-FFF2-40B4-BE49-F238E27FC236}">
                <a16:creationId xmlns:a16="http://schemas.microsoft.com/office/drawing/2014/main" id="{C0F7F3C5-B6A9-D847-A188-C760D142E92B}"/>
              </a:ext>
            </a:extLst>
          </p:cNvPr>
          <p:cNvSpPr txBox="1"/>
          <p:nvPr/>
        </p:nvSpPr>
        <p:spPr>
          <a:xfrm>
            <a:off x="2872497" y="1624666"/>
            <a:ext cx="556708" cy="300082"/>
          </a:xfrm>
          <a:prstGeom prst="rect">
            <a:avLst/>
          </a:prstGeom>
          <a:noFill/>
        </p:spPr>
        <p:txBody>
          <a:bodyPr wrap="square" rtlCol="0">
            <a:spAutoFit/>
          </a:bodyPr>
          <a:lstStyle/>
          <a:p>
            <a:pPr defTabSz="342900">
              <a:defRPr/>
            </a:pPr>
            <a:r>
              <a:rPr lang="en-US" sz="1350" dirty="0">
                <a:solidFill>
                  <a:prstClr val="black"/>
                </a:solidFill>
                <a:latin typeface="Calibri"/>
              </a:rPr>
              <a:t>64%</a:t>
            </a:r>
          </a:p>
        </p:txBody>
      </p:sp>
      <p:sp>
        <p:nvSpPr>
          <p:cNvPr id="10" name="TextBox 9">
            <a:extLst>
              <a:ext uri="{FF2B5EF4-FFF2-40B4-BE49-F238E27FC236}">
                <a16:creationId xmlns:a16="http://schemas.microsoft.com/office/drawing/2014/main" id="{378E466C-3541-D7BB-EA85-7D221F5C39D7}"/>
              </a:ext>
            </a:extLst>
          </p:cNvPr>
          <p:cNvSpPr txBox="1"/>
          <p:nvPr/>
        </p:nvSpPr>
        <p:spPr>
          <a:xfrm>
            <a:off x="2137859" y="1621505"/>
            <a:ext cx="556708" cy="300082"/>
          </a:xfrm>
          <a:prstGeom prst="rect">
            <a:avLst/>
          </a:prstGeom>
          <a:noFill/>
        </p:spPr>
        <p:txBody>
          <a:bodyPr wrap="square" rtlCol="0">
            <a:spAutoFit/>
          </a:bodyPr>
          <a:lstStyle/>
          <a:p>
            <a:pPr defTabSz="342900">
              <a:defRPr/>
            </a:pPr>
            <a:r>
              <a:rPr lang="en-US" sz="1350" dirty="0">
                <a:solidFill>
                  <a:prstClr val="black"/>
                </a:solidFill>
                <a:latin typeface="Calibri"/>
              </a:rPr>
              <a:t>63%</a:t>
            </a:r>
          </a:p>
        </p:txBody>
      </p:sp>
      <p:sp>
        <p:nvSpPr>
          <p:cNvPr id="11" name="TextBox 10">
            <a:extLst>
              <a:ext uri="{FF2B5EF4-FFF2-40B4-BE49-F238E27FC236}">
                <a16:creationId xmlns:a16="http://schemas.microsoft.com/office/drawing/2014/main" id="{56703BFF-C3FE-8EB6-726E-13AA9A9C2BE5}"/>
              </a:ext>
            </a:extLst>
          </p:cNvPr>
          <p:cNvSpPr txBox="1"/>
          <p:nvPr/>
        </p:nvSpPr>
        <p:spPr>
          <a:xfrm>
            <a:off x="4994193" y="1547160"/>
            <a:ext cx="556708" cy="300082"/>
          </a:xfrm>
          <a:prstGeom prst="rect">
            <a:avLst/>
          </a:prstGeom>
          <a:noFill/>
        </p:spPr>
        <p:txBody>
          <a:bodyPr wrap="square" rtlCol="0">
            <a:spAutoFit/>
          </a:bodyPr>
          <a:lstStyle/>
          <a:p>
            <a:pPr defTabSz="342900">
              <a:defRPr/>
            </a:pPr>
            <a:r>
              <a:rPr lang="en-US" sz="1350" dirty="0">
                <a:solidFill>
                  <a:prstClr val="black"/>
                </a:solidFill>
                <a:latin typeface="Calibri"/>
              </a:rPr>
              <a:t>74%</a:t>
            </a:r>
          </a:p>
        </p:txBody>
      </p:sp>
      <p:sp>
        <p:nvSpPr>
          <p:cNvPr id="12" name="Arrow: Down 11">
            <a:extLst>
              <a:ext uri="{FF2B5EF4-FFF2-40B4-BE49-F238E27FC236}">
                <a16:creationId xmlns:a16="http://schemas.microsoft.com/office/drawing/2014/main" id="{CFD96DD9-845F-E747-9F95-46376423458D}"/>
              </a:ext>
            </a:extLst>
          </p:cNvPr>
          <p:cNvSpPr/>
          <p:nvPr/>
        </p:nvSpPr>
        <p:spPr>
          <a:xfrm>
            <a:off x="8063725" y="404353"/>
            <a:ext cx="451625" cy="8572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Tree>
    <p:extLst>
      <p:ext uri="{BB962C8B-B14F-4D97-AF65-F5344CB8AC3E}">
        <p14:creationId xmlns:p14="http://schemas.microsoft.com/office/powerpoint/2010/main" val="40500588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b="1" cap="small" dirty="0">
                <a:effectLst>
                  <a:outerShdw blurRad="38100" dist="38100" dir="2700000" algn="tl">
                    <a:srgbClr val="000000">
                      <a:alpha val="43137"/>
                    </a:srgbClr>
                  </a:outerShdw>
                </a:effectLst>
              </a:rPr>
              <a:t>Skin Care NPG</a:t>
            </a:r>
          </a:p>
        </p:txBody>
      </p:sp>
      <p:sp>
        <p:nvSpPr>
          <p:cNvPr id="6" name="TextBox 5">
            <a:extLst>
              <a:ext uri="{FF2B5EF4-FFF2-40B4-BE49-F238E27FC236}">
                <a16:creationId xmlns:a16="http://schemas.microsoft.com/office/drawing/2014/main" id="{4323E339-9389-4AE1-BBA5-00382E925D7E}"/>
              </a:ext>
            </a:extLst>
          </p:cNvPr>
          <p:cNvSpPr txBox="1"/>
          <p:nvPr/>
        </p:nvSpPr>
        <p:spPr>
          <a:xfrm>
            <a:off x="1554480" y="1793546"/>
            <a:ext cx="3397910" cy="461665"/>
          </a:xfrm>
          <a:prstGeom prst="rect">
            <a:avLst/>
          </a:prstGeom>
          <a:noFill/>
        </p:spPr>
        <p:txBody>
          <a:bodyPr wrap="square">
            <a:spAutoFit/>
          </a:bodyPr>
          <a:lstStyle/>
          <a:p>
            <a:r>
              <a:rPr lang="en-US" sz="2400" dirty="0">
                <a:solidFill>
                  <a:schemeClr val="bg1"/>
                </a:solidFill>
                <a:hlinkClick r:id="rId2"/>
              </a:rPr>
              <a:t>Link to Skin Care NPG</a:t>
            </a:r>
            <a:endParaRPr lang="en-US" sz="2400" dirty="0">
              <a:solidFill>
                <a:schemeClr val="bg1"/>
              </a:solidFill>
            </a:endParaRPr>
          </a:p>
        </p:txBody>
      </p:sp>
    </p:spTree>
    <p:extLst>
      <p:ext uri="{BB962C8B-B14F-4D97-AF65-F5344CB8AC3E}">
        <p14:creationId xmlns:p14="http://schemas.microsoft.com/office/powerpoint/2010/main" val="1919268955"/>
      </p:ext>
    </p:extLst>
  </p:cSld>
  <p:clrMapOvr>
    <a:masterClrMapping/>
  </p:clrMapOvr>
  <p:transition spd="slow">
    <p:cove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DBBD8-7C48-8E6F-F29A-CAD4D8167316}"/>
              </a:ext>
            </a:extLst>
          </p:cNvPr>
          <p:cNvSpPr>
            <a:spLocks noGrp="1"/>
          </p:cNvSpPr>
          <p:nvPr>
            <p:ph type="title"/>
          </p:nvPr>
        </p:nvSpPr>
        <p:spPr/>
        <p:txBody>
          <a:bodyPr/>
          <a:lstStyle/>
          <a:p>
            <a:r>
              <a:rPr lang="en-US" dirty="0"/>
              <a:t>Questions?</a:t>
            </a:r>
          </a:p>
        </p:txBody>
      </p:sp>
      <p:pic>
        <p:nvPicPr>
          <p:cNvPr id="4" name="Picture 2" descr="I love questions Questions are my favorite - Buddy the Elf ...">
            <a:hlinkClick r:id="rId2"/>
            <a:extLst>
              <a:ext uri="{FF2B5EF4-FFF2-40B4-BE49-F238E27FC236}">
                <a16:creationId xmlns:a16="http://schemas.microsoft.com/office/drawing/2014/main" id="{15BABC04-2202-1588-6E39-9A0388D9C56F}"/>
              </a:ext>
            </a:extLst>
          </p:cNvPr>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a:stretch/>
        </p:blipFill>
        <p:spPr bwMode="auto">
          <a:xfrm>
            <a:off x="3003581" y="1268016"/>
            <a:ext cx="3136838" cy="33643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8488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161C7-0C89-57FB-66DD-F26B8177CF46}"/>
              </a:ext>
            </a:extLst>
          </p:cNvPr>
          <p:cNvSpPr>
            <a:spLocks noGrp="1"/>
          </p:cNvSpPr>
          <p:nvPr>
            <p:ph type="title"/>
          </p:nvPr>
        </p:nvSpPr>
        <p:spPr/>
        <p:txBody>
          <a:bodyPr/>
          <a:lstStyle/>
          <a:p>
            <a:r>
              <a:rPr lang="en-US" dirty="0"/>
              <a:t>Key Takeaways</a:t>
            </a:r>
          </a:p>
        </p:txBody>
      </p:sp>
      <p:pic>
        <p:nvPicPr>
          <p:cNvPr id="4" name="Content Placeholder 3">
            <a:extLst>
              <a:ext uri="{FF2B5EF4-FFF2-40B4-BE49-F238E27FC236}">
                <a16:creationId xmlns:a16="http://schemas.microsoft.com/office/drawing/2014/main" id="{E0B9DCEB-D28E-6F5F-2256-92ACC4E0B0F8}"/>
              </a:ext>
            </a:extLst>
          </p:cNvPr>
          <p:cNvPicPr>
            <a:picLocks noGrp="1" noChangeAspect="1"/>
          </p:cNvPicPr>
          <p:nvPr>
            <p:ph idx="1"/>
          </p:nvPr>
        </p:nvPicPr>
        <p:blipFill>
          <a:blip r:embed="rId2"/>
          <a:stretch>
            <a:fillRect/>
          </a:stretch>
        </p:blipFill>
        <p:spPr>
          <a:xfrm>
            <a:off x="889610" y="1440960"/>
            <a:ext cx="3830882" cy="2725529"/>
          </a:xfrm>
          <a:prstGeom prst="rect">
            <a:avLst/>
          </a:prstGeom>
          <a:noFill/>
        </p:spPr>
      </p:pic>
      <p:sp>
        <p:nvSpPr>
          <p:cNvPr id="5" name="Content Placeholder 5">
            <a:extLst>
              <a:ext uri="{FF2B5EF4-FFF2-40B4-BE49-F238E27FC236}">
                <a16:creationId xmlns:a16="http://schemas.microsoft.com/office/drawing/2014/main" id="{3D6644AA-1AEA-61A4-5883-EB45335EA064}"/>
              </a:ext>
            </a:extLst>
          </p:cNvPr>
          <p:cNvSpPr txBox="1">
            <a:spLocks/>
          </p:cNvSpPr>
          <p:nvPr/>
        </p:nvSpPr>
        <p:spPr>
          <a:xfrm>
            <a:off x="5009324" y="1982286"/>
            <a:ext cx="3675896" cy="1514380"/>
          </a:xfrm>
          <a:prstGeom prst="rect">
            <a:avLst/>
          </a:prstGeom>
        </p:spPr>
        <p:txBody>
          <a:bodyPr/>
          <a:lstStyle>
            <a:lvl1pPr marL="171450" indent="-171450" algn="l" defTabSz="685800" rtl="0" eaLnBrk="1" latinLnBrk="0" hangingPunct="1">
              <a:lnSpc>
                <a:spcPct val="90000"/>
              </a:lnSpc>
              <a:spcBef>
                <a:spcPts val="750"/>
              </a:spcBef>
              <a:buClr>
                <a:srgbClr val="E4002B"/>
              </a:buClr>
              <a:buFont typeface="Arial" panose="020B0604020202020204" pitchFamily="34" charset="0"/>
              <a:buChar char="•"/>
              <a:defRPr sz="2100" b="0" i="0" kern="1200">
                <a:solidFill>
                  <a:srgbClr val="63544A"/>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Clr>
                <a:srgbClr val="E4002B"/>
              </a:buClr>
              <a:buFont typeface="Arial" panose="020B0604020202020204" pitchFamily="34" charset="0"/>
              <a:buChar char="•"/>
              <a:defRPr sz="1800" b="0" i="0" kern="1200">
                <a:solidFill>
                  <a:srgbClr val="63544A"/>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Clr>
                <a:srgbClr val="E4002B"/>
              </a:buClr>
              <a:buFont typeface="Arial" panose="020B0604020202020204" pitchFamily="34" charset="0"/>
              <a:buChar char="•"/>
              <a:defRPr sz="1500" b="0" i="0" kern="1200">
                <a:solidFill>
                  <a:srgbClr val="63544A"/>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Clr>
                <a:srgbClr val="E4002B"/>
              </a:buClr>
              <a:buFont typeface="Arial" panose="020B0604020202020204" pitchFamily="34" charset="0"/>
              <a:buChar char="•"/>
              <a:defRPr sz="1350" b="0" i="0" kern="1200">
                <a:solidFill>
                  <a:srgbClr val="63544A"/>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Clr>
                <a:srgbClr val="E4002B"/>
              </a:buClr>
              <a:buFont typeface="Arial" panose="020B0604020202020204" pitchFamily="34" charset="0"/>
              <a:buChar char="•"/>
              <a:defRPr sz="1350" b="0" i="0" kern="1200">
                <a:solidFill>
                  <a:srgbClr val="63544A"/>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a:t>Share 1-2 things you learned in today’s course that will improve your care</a:t>
            </a:r>
            <a:endParaRPr lang="en-US" dirty="0"/>
          </a:p>
        </p:txBody>
      </p:sp>
    </p:spTree>
    <p:extLst>
      <p:ext uri="{BB962C8B-B14F-4D97-AF65-F5344CB8AC3E}">
        <p14:creationId xmlns:p14="http://schemas.microsoft.com/office/powerpoint/2010/main" val="5429077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16A39-759B-4BC8-8682-D2346602ECF3}"/>
              </a:ext>
            </a:extLst>
          </p:cNvPr>
          <p:cNvSpPr>
            <a:spLocks noGrp="1"/>
          </p:cNvSpPr>
          <p:nvPr>
            <p:ph type="title"/>
          </p:nvPr>
        </p:nvSpPr>
        <p:spPr>
          <a:xfrm>
            <a:off x="628650" y="111746"/>
            <a:ext cx="8134350" cy="994172"/>
          </a:xfrm>
        </p:spPr>
        <p:txBody>
          <a:bodyPr>
            <a:normAutofit fontScale="90000"/>
          </a:bodyPr>
          <a:lstStyle/>
          <a:p>
            <a:r>
              <a:rPr lang="en-US" sz="2400" dirty="0"/>
              <a:t>How to Claim CE Credit</a:t>
            </a:r>
            <a:br>
              <a:rPr lang="en-US" sz="2400" dirty="0"/>
            </a:br>
            <a:r>
              <a:rPr lang="en-US" sz="2400" dirty="0">
                <a:solidFill>
                  <a:srgbClr val="784E90"/>
                </a:solidFill>
                <a:latin typeface="Century Gothic"/>
              </a:rPr>
              <a:t>Skin Team Introduction Course</a:t>
            </a:r>
            <a:br>
              <a:rPr lang="en-US" sz="2400" dirty="0">
                <a:solidFill>
                  <a:srgbClr val="784E90"/>
                </a:solidFill>
                <a:latin typeface="Century Gothic"/>
              </a:rPr>
            </a:br>
            <a:r>
              <a:rPr lang="en-US" sz="2400" dirty="0">
                <a:solidFill>
                  <a:srgbClr val="784E90"/>
                </a:solidFill>
                <a:latin typeface="Century Gothic"/>
              </a:rPr>
              <a:t>July 8, 2026</a:t>
            </a:r>
            <a:endParaRPr lang="en-US" sz="2400" dirty="0"/>
          </a:p>
        </p:txBody>
      </p:sp>
      <p:sp>
        <p:nvSpPr>
          <p:cNvPr id="3" name="Text Placeholder 2">
            <a:extLst>
              <a:ext uri="{FF2B5EF4-FFF2-40B4-BE49-F238E27FC236}">
                <a16:creationId xmlns:a16="http://schemas.microsoft.com/office/drawing/2014/main" id="{343EEA33-60E8-F2E8-C7BC-8758B5FF07BD}"/>
              </a:ext>
            </a:extLst>
          </p:cNvPr>
          <p:cNvSpPr>
            <a:spLocks noGrp="1"/>
          </p:cNvSpPr>
          <p:nvPr>
            <p:ph type="body" sz="quarter" idx="4294967295"/>
          </p:nvPr>
        </p:nvSpPr>
        <p:spPr>
          <a:xfrm>
            <a:off x="628650" y="1205069"/>
            <a:ext cx="7534849" cy="3576638"/>
          </a:xfrm>
        </p:spPr>
        <p:txBody>
          <a:bodyPr vert="horz" lIns="68580" tIns="34290" rIns="68580" bIns="34290" rtlCol="0" anchor="t">
            <a:normAutofit/>
          </a:bodyPr>
          <a:lstStyle/>
          <a:p>
            <a:pPr marL="385763" indent="-385763">
              <a:spcAft>
                <a:spcPts val="900"/>
              </a:spcAft>
              <a:buFont typeface="+mj-lt"/>
              <a:buAutoNum type="arabicPeriod"/>
            </a:pPr>
            <a:r>
              <a:rPr lang="en-US" dirty="0">
                <a:latin typeface="Century Gothic"/>
              </a:rPr>
              <a:t>Submit the </a:t>
            </a:r>
            <a:r>
              <a:rPr lang="en-US" b="1" dirty="0">
                <a:latin typeface="Century Gothic"/>
              </a:rPr>
              <a:t>attendance </a:t>
            </a:r>
            <a:r>
              <a:rPr lang="en-US" b="1">
                <a:latin typeface="Century Gothic"/>
              </a:rPr>
              <a:t>code </a:t>
            </a:r>
            <a:r>
              <a:rPr lang="en-US" b="1">
                <a:solidFill>
                  <a:srgbClr val="E4002B"/>
                </a:solidFill>
                <a:latin typeface="Century Gothic"/>
              </a:rPr>
              <a:t>KOTMOD</a:t>
            </a:r>
            <a:r>
              <a:rPr lang="en-US">
                <a:latin typeface="Century Gothic"/>
              </a:rPr>
              <a:t> </a:t>
            </a:r>
            <a:r>
              <a:rPr lang="en-US" dirty="0">
                <a:latin typeface="Century Gothic"/>
              </a:rPr>
              <a:t>by:</a:t>
            </a:r>
          </a:p>
          <a:p>
            <a:pPr lvl="1">
              <a:spcAft>
                <a:spcPts val="900"/>
              </a:spcAft>
            </a:pPr>
            <a:r>
              <a:rPr lang="en-US" sz="2100" dirty="0">
                <a:latin typeface="Century Gothic"/>
              </a:rPr>
              <a:t>Texting to </a:t>
            </a:r>
            <a:r>
              <a:rPr lang="en-US" sz="2100" b="1" dirty="0">
                <a:latin typeface="Century Gothic"/>
              </a:rPr>
              <a:t>301-273-7643, </a:t>
            </a:r>
            <a:r>
              <a:rPr lang="en-US" sz="2100" dirty="0">
                <a:latin typeface="Century Gothic"/>
              </a:rPr>
              <a:t>or </a:t>
            </a:r>
          </a:p>
          <a:p>
            <a:pPr lvl="1">
              <a:spcAft>
                <a:spcPts val="900"/>
              </a:spcAft>
            </a:pPr>
            <a:r>
              <a:rPr lang="en-US" sz="2100" dirty="0">
                <a:latin typeface="Century Gothic"/>
              </a:rPr>
              <a:t>Entering </a:t>
            </a:r>
            <a:r>
              <a:rPr lang="en-US" sz="2100" b="1" dirty="0">
                <a:latin typeface="Century Gothic"/>
              </a:rPr>
              <a:t>online</a:t>
            </a:r>
            <a:r>
              <a:rPr lang="en-US" sz="2100" dirty="0">
                <a:latin typeface="Century Gothic"/>
              </a:rPr>
              <a:t> at </a:t>
            </a:r>
            <a:r>
              <a:rPr lang="en-US" sz="2100" dirty="0">
                <a:latin typeface="Century Gothic"/>
                <a:hlinkClick r:id="rId3"/>
              </a:rPr>
              <a:t>ce.childrensnational.org/code</a:t>
            </a:r>
            <a:endParaRPr lang="en-US" sz="2100" dirty="0">
              <a:latin typeface="Century Gothic"/>
            </a:endParaRPr>
          </a:p>
          <a:p>
            <a:pPr marL="385763" indent="-385763">
              <a:spcAft>
                <a:spcPts val="900"/>
              </a:spcAft>
              <a:buFont typeface="+mj-lt"/>
              <a:buAutoNum type="arabicPeriod"/>
            </a:pPr>
            <a:r>
              <a:rPr lang="en-US" dirty="0"/>
              <a:t>Complete the Evaluation</a:t>
            </a:r>
          </a:p>
          <a:p>
            <a:pPr marL="385763" indent="-385763">
              <a:spcAft>
                <a:spcPts val="900"/>
              </a:spcAft>
              <a:buFont typeface="+mj-lt"/>
              <a:buAutoNum type="arabicPeriod"/>
            </a:pPr>
            <a:r>
              <a:rPr lang="en-US" dirty="0"/>
              <a:t>Download CE Certificate</a:t>
            </a:r>
          </a:p>
          <a:p>
            <a:pPr marL="0" indent="0" algn="ctr">
              <a:spcAft>
                <a:spcPts val="900"/>
              </a:spcAft>
              <a:buNone/>
            </a:pPr>
            <a:r>
              <a:rPr lang="en-US" b="1" i="1" dirty="0">
                <a:solidFill>
                  <a:srgbClr val="E4002B"/>
                </a:solidFill>
              </a:rPr>
              <a:t>Credit may be claimed up to 60 days from the date of the live event.</a:t>
            </a:r>
          </a:p>
        </p:txBody>
      </p:sp>
    </p:spTree>
    <p:extLst>
      <p:ext uri="{BB962C8B-B14F-4D97-AF65-F5344CB8AC3E}">
        <p14:creationId xmlns:p14="http://schemas.microsoft.com/office/powerpoint/2010/main" val="1699929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317686" y="205979"/>
            <a:ext cx="6521570" cy="857250"/>
          </a:xfrm>
        </p:spPr>
        <p:txBody>
          <a:bodyPr>
            <a:noAutofit/>
          </a:bodyPr>
          <a:lstStyle/>
          <a:p>
            <a:r>
              <a:rPr lang="en-US" sz="3600" b="1" cap="small" dirty="0">
                <a:solidFill>
                  <a:srgbClr val="C00000"/>
                </a:solidFill>
              </a:rPr>
              <a:t>CAP Attendance Requirements</a:t>
            </a:r>
          </a:p>
        </p:txBody>
      </p:sp>
      <p:sp>
        <p:nvSpPr>
          <p:cNvPr id="10" name="Content Placeholder 9"/>
          <p:cNvSpPr>
            <a:spLocks noGrp="1"/>
          </p:cNvSpPr>
          <p:nvPr>
            <p:ph idx="1"/>
          </p:nvPr>
        </p:nvSpPr>
        <p:spPr>
          <a:xfrm>
            <a:off x="723434" y="1144345"/>
            <a:ext cx="6854036" cy="3874293"/>
          </a:xfrm>
        </p:spPr>
        <p:txBody>
          <a:bodyPr>
            <a:normAutofit fontScale="85000" lnSpcReduction="10000"/>
          </a:bodyPr>
          <a:lstStyle/>
          <a:p>
            <a:r>
              <a:rPr lang="en-US" dirty="0"/>
              <a:t>Minimum of </a:t>
            </a:r>
            <a:r>
              <a:rPr lang="en-US" b="1" dirty="0"/>
              <a:t>6 months </a:t>
            </a:r>
            <a:r>
              <a:rPr lang="en-US" dirty="0"/>
              <a:t>on the Skin Team</a:t>
            </a:r>
          </a:p>
          <a:p>
            <a:r>
              <a:rPr lang="en-US" u="sng" dirty="0"/>
              <a:t>&gt;</a:t>
            </a:r>
            <a:r>
              <a:rPr lang="en-US" dirty="0"/>
              <a:t>75% (NDNQI/Inter-rater)</a:t>
            </a:r>
          </a:p>
          <a:p>
            <a:pPr lvl="1"/>
            <a:r>
              <a:rPr lang="en-US" dirty="0"/>
              <a:t>Attendance will be pulled from the monthly chat</a:t>
            </a:r>
          </a:p>
          <a:p>
            <a:pPr lvl="2"/>
            <a:r>
              <a:rPr lang="en-US" dirty="0"/>
              <a:t>Attending Inter-rater is a necessity by NDNQI for attendance. Collecting data for the month without attending the morning zoom session will not count for attendance for the month</a:t>
            </a:r>
          </a:p>
          <a:p>
            <a:pPr lvl="2"/>
            <a:r>
              <a:rPr lang="en-US" dirty="0"/>
              <a:t>Attendance will not be pulled from your timecard on that day</a:t>
            </a:r>
          </a:p>
          <a:p>
            <a:pPr lvl="1"/>
            <a:r>
              <a:rPr lang="en-US" dirty="0"/>
              <a:t>Then sign-in sheet if in person (afternoon sessions)</a:t>
            </a:r>
          </a:p>
          <a:p>
            <a:r>
              <a:rPr lang="en-US" dirty="0">
                <a:solidFill>
                  <a:srgbClr val="C00000"/>
                </a:solidFill>
              </a:rPr>
              <a:t>Attendance &lt;75%: you remain on the Skin Team </a:t>
            </a:r>
            <a:r>
              <a:rPr lang="en-US" dirty="0">
                <a:solidFill>
                  <a:srgbClr val="C00000"/>
                </a:solidFill>
                <a:sym typeface="Wingdings" panose="05000000000000000000" pitchFamily="2" charset="2"/>
              </a:rPr>
              <a:t></a:t>
            </a:r>
            <a:endParaRPr lang="en-US" dirty="0">
              <a:solidFill>
                <a:srgbClr val="C00000"/>
              </a:solidFill>
            </a:endParaRPr>
          </a:p>
          <a:p>
            <a:pPr lvl="1"/>
            <a:r>
              <a:rPr lang="en-US" dirty="0">
                <a:solidFill>
                  <a:srgbClr val="C00000"/>
                </a:solidFill>
              </a:rPr>
              <a:t>Ineligible for CAP, independent data collection/patient assessments (still able to do with a ST member)</a:t>
            </a:r>
          </a:p>
          <a:p>
            <a:endParaRPr lang="en-US" dirty="0"/>
          </a:p>
          <a:p>
            <a:pPr lvl="1"/>
            <a:endParaRPr lang="en-US" dirty="0"/>
          </a:p>
        </p:txBody>
      </p:sp>
    </p:spTree>
    <p:extLst>
      <p:ext uri="{BB962C8B-B14F-4D97-AF65-F5344CB8AC3E}">
        <p14:creationId xmlns:p14="http://schemas.microsoft.com/office/powerpoint/2010/main" val="32768956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B525D-5CAD-0299-1437-CDC6C530DDEB}"/>
              </a:ext>
            </a:extLst>
          </p:cNvPr>
          <p:cNvSpPr>
            <a:spLocks noGrp="1"/>
          </p:cNvSpPr>
          <p:nvPr>
            <p:ph type="title"/>
          </p:nvPr>
        </p:nvSpPr>
        <p:spPr/>
        <p:txBody>
          <a:bodyPr/>
          <a:lstStyle/>
          <a:p>
            <a:r>
              <a:rPr lang="en-US" dirty="0"/>
              <a:t>Creating a CE Learner Account</a:t>
            </a:r>
            <a:br>
              <a:rPr lang="en-US" dirty="0"/>
            </a:br>
            <a:r>
              <a:rPr lang="en-US" sz="1500" i="1" dirty="0"/>
              <a:t>(First-Time Users)</a:t>
            </a:r>
            <a:endParaRPr lang="en-US" dirty="0"/>
          </a:p>
        </p:txBody>
      </p:sp>
      <p:sp>
        <p:nvSpPr>
          <p:cNvPr id="3" name="Content Placeholder 2">
            <a:extLst>
              <a:ext uri="{FF2B5EF4-FFF2-40B4-BE49-F238E27FC236}">
                <a16:creationId xmlns:a16="http://schemas.microsoft.com/office/drawing/2014/main" id="{F91C37AD-AB82-010D-9662-AF224D8A7A9C}"/>
              </a:ext>
            </a:extLst>
          </p:cNvPr>
          <p:cNvSpPr>
            <a:spLocks noGrp="1"/>
          </p:cNvSpPr>
          <p:nvPr>
            <p:ph idx="1"/>
          </p:nvPr>
        </p:nvSpPr>
        <p:spPr>
          <a:xfrm>
            <a:off x="628650" y="1190730"/>
            <a:ext cx="7886700" cy="3549580"/>
          </a:xfrm>
        </p:spPr>
        <p:txBody>
          <a:bodyPr>
            <a:normAutofit fontScale="62500" lnSpcReduction="20000"/>
          </a:bodyPr>
          <a:lstStyle/>
          <a:p>
            <a:r>
              <a:rPr lang="en-US" sz="1950" dirty="0"/>
              <a:t>To claim continuing education (CE) credit, you must have a CE Learner Account.</a:t>
            </a:r>
          </a:p>
          <a:p>
            <a:pPr>
              <a:spcBef>
                <a:spcPts val="1800"/>
              </a:spcBef>
            </a:pPr>
            <a:r>
              <a:rPr lang="en-US" b="1" dirty="0"/>
              <a:t>Steps to Create Your Account:</a:t>
            </a:r>
          </a:p>
          <a:p>
            <a:pPr marL="173831" indent="-173831">
              <a:buFont typeface="+mj-lt"/>
              <a:buAutoNum type="arabicPeriod"/>
            </a:pPr>
            <a:r>
              <a:rPr lang="en-US" sz="1725" dirty="0"/>
              <a:t>Visit </a:t>
            </a:r>
            <a:r>
              <a:rPr lang="en-US" sz="1725" dirty="0">
                <a:hlinkClick r:id="rId2"/>
              </a:rPr>
              <a:t>ce.childrensnational.org</a:t>
            </a:r>
            <a:endParaRPr lang="en-US" sz="1725" dirty="0"/>
          </a:p>
          <a:p>
            <a:pPr marL="173831" indent="-173831">
              <a:buFont typeface="+mj-lt"/>
              <a:buAutoNum type="arabicPeriod"/>
            </a:pPr>
            <a:r>
              <a:rPr lang="en-US" sz="1725" dirty="0"/>
              <a:t>Click “</a:t>
            </a:r>
            <a:r>
              <a:rPr lang="en-US" sz="1725" b="1" dirty="0"/>
              <a:t>Sign In</a:t>
            </a:r>
            <a:r>
              <a:rPr lang="en-US" sz="1725" dirty="0"/>
              <a:t>” in the upper right‑hand corner</a:t>
            </a:r>
          </a:p>
          <a:p>
            <a:pPr marL="173831" indent="-173831">
              <a:buFont typeface="+mj-lt"/>
              <a:buAutoNum type="arabicPeriod"/>
            </a:pPr>
            <a:r>
              <a:rPr lang="en-US" sz="1725" dirty="0"/>
              <a:t>Select one option:</a:t>
            </a:r>
          </a:p>
          <a:p>
            <a:pPr marL="429816" lvl="1" indent="-128588"/>
            <a:r>
              <a:rPr lang="en-US" sz="1500" b="1" dirty="0"/>
              <a:t>Single Sign‑On </a:t>
            </a:r>
            <a:r>
              <a:rPr lang="en-US" sz="1500" dirty="0"/>
              <a:t>(Children’s National employees), or</a:t>
            </a:r>
          </a:p>
          <a:p>
            <a:pPr marL="429816" lvl="1" indent="-128588"/>
            <a:r>
              <a:rPr lang="en-US" sz="1500" b="1" dirty="0"/>
              <a:t>Create a Guest Account </a:t>
            </a:r>
            <a:r>
              <a:rPr lang="en-US" sz="1500" dirty="0"/>
              <a:t>(non–Children’s National participants)</a:t>
            </a:r>
          </a:p>
          <a:p>
            <a:pPr marL="173831" indent="-173831">
              <a:buFont typeface="+mj-lt"/>
              <a:buAutoNum type="arabicPeriod"/>
            </a:pPr>
            <a:r>
              <a:rPr lang="en-US" sz="1725" dirty="0"/>
              <a:t>Complete all required profile fields (marked with a red asterisk)</a:t>
            </a:r>
          </a:p>
          <a:p>
            <a:pPr marL="173831" indent="-173831">
              <a:buFont typeface="+mj-lt"/>
              <a:buAutoNum type="arabicPeriod"/>
            </a:pPr>
            <a:r>
              <a:rPr lang="en-US" sz="1725" dirty="0"/>
              <a:t>Click “</a:t>
            </a:r>
            <a:r>
              <a:rPr lang="en-US" sz="1725" b="1" dirty="0"/>
              <a:t>Create New Account</a:t>
            </a:r>
            <a:r>
              <a:rPr lang="en-US" sz="1725" dirty="0"/>
              <a:t>” to finish</a:t>
            </a:r>
          </a:p>
          <a:p>
            <a:pPr>
              <a:spcBef>
                <a:spcPts val="1800"/>
              </a:spcBef>
            </a:pPr>
            <a:r>
              <a:rPr lang="en-US" b="1" dirty="0"/>
              <a:t>Important: Register Your Mobile Number </a:t>
            </a:r>
            <a:r>
              <a:rPr lang="en-US" i="1" dirty="0"/>
              <a:t>(Required to link your attendance code)</a:t>
            </a:r>
          </a:p>
          <a:p>
            <a:pPr marL="173831" indent="-173831">
              <a:buFont typeface="+mj-lt"/>
              <a:buAutoNum type="arabicPeriod"/>
            </a:pPr>
            <a:r>
              <a:rPr lang="en-US" dirty="0"/>
              <a:t>From </a:t>
            </a:r>
            <a:r>
              <a:rPr lang="en-US" b="1" dirty="0"/>
              <a:t>My Account</a:t>
            </a:r>
            <a:r>
              <a:rPr lang="en-US" dirty="0"/>
              <a:t>, select the </a:t>
            </a:r>
            <a:r>
              <a:rPr lang="en-US" b="1" dirty="0"/>
              <a:t>Edit</a:t>
            </a:r>
            <a:r>
              <a:rPr lang="en-US" dirty="0"/>
              <a:t> tab</a:t>
            </a:r>
          </a:p>
          <a:p>
            <a:pPr marL="173831" indent="-173831">
              <a:buFont typeface="+mj-lt"/>
              <a:buAutoNum type="arabicPeriod"/>
            </a:pPr>
            <a:r>
              <a:rPr lang="en-US" dirty="0"/>
              <a:t>Click the </a:t>
            </a:r>
            <a:r>
              <a:rPr lang="en-US" b="1" dirty="0"/>
              <a:t>Mobile</a:t>
            </a:r>
            <a:r>
              <a:rPr lang="en-US" dirty="0"/>
              <a:t> tab</a:t>
            </a:r>
          </a:p>
          <a:p>
            <a:pPr marL="173831" indent="-173831">
              <a:buFont typeface="+mj-lt"/>
              <a:buAutoNum type="arabicPeriod"/>
            </a:pPr>
            <a:r>
              <a:rPr lang="en-US" dirty="0"/>
              <a:t>Enter your </a:t>
            </a:r>
            <a:r>
              <a:rPr lang="en-US" b="1" dirty="0"/>
              <a:t>mobile phone number </a:t>
            </a:r>
            <a:r>
              <a:rPr lang="en-US" i="1" dirty="0"/>
              <a:t>(numbers only—no dashes, parentheses, or spaces)</a:t>
            </a:r>
          </a:p>
          <a:p>
            <a:pPr marL="173831" indent="-173831">
              <a:buFont typeface="+mj-lt"/>
              <a:buAutoNum type="arabicPeriod"/>
            </a:pPr>
            <a:r>
              <a:rPr lang="en-US" dirty="0"/>
              <a:t>Click </a:t>
            </a:r>
            <a:r>
              <a:rPr lang="en-US" b="1" dirty="0"/>
              <a:t>Save</a:t>
            </a:r>
          </a:p>
          <a:p>
            <a:pPr>
              <a:spcBef>
                <a:spcPts val="1800"/>
              </a:spcBef>
            </a:pPr>
            <a:r>
              <a:rPr lang="en-US" b="1" dirty="0"/>
              <a:t>Email any questions to ce@childrensnational.org</a:t>
            </a:r>
          </a:p>
        </p:txBody>
      </p:sp>
    </p:spTree>
    <p:extLst>
      <p:ext uri="{BB962C8B-B14F-4D97-AF65-F5344CB8AC3E}">
        <p14:creationId xmlns:p14="http://schemas.microsoft.com/office/powerpoint/2010/main" val="1080941847"/>
      </p:ext>
    </p:extLst>
  </p:cSld>
  <p:clrMapOvr>
    <a:masterClrMapping/>
  </p:clrMapOvr>
</p:sld>
</file>

<file path=ppt/theme/theme1.xml><?xml version="1.0" encoding="utf-8"?>
<a:theme xmlns:a="http://schemas.openxmlformats.org/drawingml/2006/main" name="PP White H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n_powerpoint_white_hd.potx" id="{F89CCA9E-ACBF-481A-BCB9-76842D0BB02A}" vid="{5F112DF6-44F3-414E-AFE0-E2C59173C89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P White H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n_powerpoint_white_hd.potx" id="{F89CCA9E-ACBF-481A-BCB9-76842D0BB02A}" vid="{5F112DF6-44F3-414E-AFE0-E2C59173C89B}"/>
    </a:ext>
  </a:extLst>
</a:theme>
</file>

<file path=ppt/theme/theme3.xml><?xml version="1.0" encoding="utf-8"?>
<a:theme xmlns:a="http://schemas.openxmlformats.org/drawingml/2006/main" name="CNMC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n_powerpoint_white_hd-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n_powerpoint_white_hd.potx" id="{F89CCA9E-ACBF-481A-BCB9-76842D0BB02A}" vid="{5F112DF6-44F3-414E-AFE0-E2C59173C89B}"/>
    </a:ext>
  </a:extLst>
</a:theme>
</file>

<file path=ppt/theme/theme5.xml><?xml version="1.0" encoding="utf-8"?>
<a:theme xmlns:a="http://schemas.openxmlformats.org/drawingml/2006/main" name="Ppt00000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6.xml><?xml version="1.0" encoding="utf-8"?>
<a:theme xmlns:a="http://schemas.openxmlformats.org/drawingml/2006/main" name="6_CN red bar inside 1 with logo">
  <a:themeElements>
    <a:clrScheme name="Childrens National with Darker Brown">
      <a:dk1>
        <a:srgbClr val="E3002B"/>
      </a:dk1>
      <a:lt1>
        <a:srgbClr val="FFFDFC"/>
      </a:lt1>
      <a:dk2>
        <a:srgbClr val="5E514D"/>
      </a:dk2>
      <a:lt2>
        <a:srgbClr val="FFFFFE"/>
      </a:lt2>
      <a:accent1>
        <a:srgbClr val="E3002B"/>
      </a:accent1>
      <a:accent2>
        <a:srgbClr val="E57100"/>
      </a:accent2>
      <a:accent3>
        <a:srgbClr val="0077C8"/>
      </a:accent3>
      <a:accent4>
        <a:srgbClr val="898D8D"/>
      </a:accent4>
      <a:accent5>
        <a:srgbClr val="784E90"/>
      </a:accent5>
      <a:accent6>
        <a:srgbClr val="799A01"/>
      </a:accent6>
      <a:hlink>
        <a:srgbClr val="0000FF"/>
      </a:hlink>
      <a:folHlink>
        <a:srgbClr val="64518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N red bar inside 1 with logo">
  <a:themeElements>
    <a:clrScheme name="Children's National">
      <a:dk1>
        <a:sysClr val="windowText" lastClr="000000"/>
      </a:dk1>
      <a:lt1>
        <a:sysClr val="window" lastClr="FFFFFF"/>
      </a:lt1>
      <a:dk2>
        <a:srgbClr val="1F497D"/>
      </a:dk2>
      <a:lt2>
        <a:srgbClr val="EEECE1"/>
      </a:lt2>
      <a:accent1>
        <a:srgbClr val="DA291C"/>
      </a:accent1>
      <a:accent2>
        <a:srgbClr val="786A65"/>
      </a:accent2>
      <a:accent3>
        <a:srgbClr val="8BB8E8"/>
      </a:accent3>
      <a:accent4>
        <a:srgbClr val="FFC72C"/>
      </a:accent4>
      <a:accent5>
        <a:srgbClr val="ED8B00"/>
      </a:accent5>
      <a:accent6>
        <a:srgbClr val="003DA5"/>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CN Brand Colors">
      <a:dk1>
        <a:srgbClr val="5F5151"/>
      </a:dk1>
      <a:lt1>
        <a:srgbClr val="FFFFFF"/>
      </a:lt1>
      <a:dk2>
        <a:srgbClr val="415569"/>
      </a:dk2>
      <a:lt2>
        <a:srgbClr val="E8E8E8"/>
      </a:lt2>
      <a:accent1>
        <a:srgbClr val="E30032"/>
      </a:accent1>
      <a:accent2>
        <a:srgbClr val="E67100"/>
      </a:accent2>
      <a:accent3>
        <a:srgbClr val="008778"/>
      </a:accent3>
      <a:accent4>
        <a:srgbClr val="FFB500"/>
      </a:accent4>
      <a:accent5>
        <a:srgbClr val="784D96"/>
      </a:accent5>
      <a:accent6>
        <a:srgbClr val="008FAD"/>
      </a:accent6>
      <a:hlink>
        <a:srgbClr val="0077CD"/>
      </a:hlink>
      <a:folHlink>
        <a:srgbClr val="784D96"/>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4ED77047-2F03-0F4D-9FC4-207F215C955A}" vid="{78D84ED3-924D-754E-8144-AFE49A0BAA96}"/>
    </a:ext>
  </a:extLst>
</a:theme>
</file>

<file path=ppt/theme/theme9.xml><?xml version="1.0" encoding="utf-8"?>
<a:theme xmlns:a="http://schemas.openxmlformats.org/drawingml/2006/main" name="2_Office Theme">
  <a:themeElements>
    <a:clrScheme name="CN Brand Colors">
      <a:dk1>
        <a:srgbClr val="5F5151"/>
      </a:dk1>
      <a:lt1>
        <a:srgbClr val="FFFFFF"/>
      </a:lt1>
      <a:dk2>
        <a:srgbClr val="415569"/>
      </a:dk2>
      <a:lt2>
        <a:srgbClr val="E8E8E8"/>
      </a:lt2>
      <a:accent1>
        <a:srgbClr val="E30032"/>
      </a:accent1>
      <a:accent2>
        <a:srgbClr val="E67100"/>
      </a:accent2>
      <a:accent3>
        <a:srgbClr val="008778"/>
      </a:accent3>
      <a:accent4>
        <a:srgbClr val="FFB500"/>
      </a:accent4>
      <a:accent5>
        <a:srgbClr val="784D96"/>
      </a:accent5>
      <a:accent6>
        <a:srgbClr val="008FAD"/>
      </a:accent6>
      <a:hlink>
        <a:srgbClr val="0077CD"/>
      </a:hlink>
      <a:folHlink>
        <a:srgbClr val="784D96"/>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4ED77047-2F03-0F4D-9FC4-207F215C955A}" vid="{78D84ED3-924D-754E-8144-AFE49A0BAA96}"/>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10617</TotalTime>
  <Words>4657</Words>
  <Application>Microsoft Office PowerPoint</Application>
  <PresentationFormat>On-screen Show (16:9)</PresentationFormat>
  <Paragraphs>802</Paragraphs>
  <Slides>90</Slides>
  <Notes>41</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90</vt:i4>
      </vt:variant>
    </vt:vector>
  </HeadingPairs>
  <TitlesOfParts>
    <vt:vector size="111" baseType="lpstr">
      <vt:lpstr>Abadi</vt:lpstr>
      <vt:lpstr>Aptos ExtraBold</vt:lpstr>
      <vt:lpstr>Arial</vt:lpstr>
      <vt:lpstr>Arial Narrow</vt:lpstr>
      <vt:lpstr>Calibri</vt:lpstr>
      <vt:lpstr>Century Gothic</vt:lpstr>
      <vt:lpstr>Corbel</vt:lpstr>
      <vt:lpstr>Courier New</vt:lpstr>
      <vt:lpstr>Museo 700</vt:lpstr>
      <vt:lpstr>Symbol</vt:lpstr>
      <vt:lpstr>Times New Roman</vt:lpstr>
      <vt:lpstr>Wingdings</vt:lpstr>
      <vt:lpstr>PP White HD</vt:lpstr>
      <vt:lpstr>1_PP White HD</vt:lpstr>
      <vt:lpstr>CNMC Theme</vt:lpstr>
      <vt:lpstr>cn_powerpoint_white_hd-1</vt:lpstr>
      <vt:lpstr>Ppt0000012</vt:lpstr>
      <vt:lpstr>6_CN red bar inside 1 with logo</vt:lpstr>
      <vt:lpstr>2_CN red bar inside 1 with logo</vt:lpstr>
      <vt:lpstr>1_Office Theme</vt:lpstr>
      <vt:lpstr>2_Office Theme</vt:lpstr>
      <vt:lpstr>Skin Team Intro Course</vt:lpstr>
      <vt:lpstr>Today’s Agenda</vt:lpstr>
      <vt:lpstr>Continuing Education – Learner Notification Skin Team Introduction Course July 8, 2026</vt:lpstr>
      <vt:lpstr>Skin Team Overview</vt:lpstr>
      <vt:lpstr>Skin Team Members</vt:lpstr>
      <vt:lpstr>Skin Team Meetings</vt:lpstr>
      <vt:lpstr>Attendance</vt:lpstr>
      <vt:lpstr>Attendance</vt:lpstr>
      <vt:lpstr>CAP Attendance Requirements</vt:lpstr>
      <vt:lpstr>CAP Points</vt:lpstr>
      <vt:lpstr>CAP Points</vt:lpstr>
      <vt:lpstr>CAP Skin Team Submission Form</vt:lpstr>
      <vt:lpstr>CNEs</vt:lpstr>
      <vt:lpstr>Transfer of Knowledge</vt:lpstr>
      <vt:lpstr>Skin Team 2026 Annual Project</vt:lpstr>
      <vt:lpstr>Strengthening Pressure Injury Prevention:  One Bundle Element at a Time</vt:lpstr>
      <vt:lpstr>Driving PI Bundle Improvement at the Unit Level</vt:lpstr>
      <vt:lpstr>Pressure Injury (PI) Prevention Bundle Elements</vt:lpstr>
      <vt:lpstr>SPS PI Bundle: Standard Elements</vt:lpstr>
      <vt:lpstr>SPS PI Bundle: Recommended Elements</vt:lpstr>
      <vt:lpstr>Project Aim and Measures</vt:lpstr>
      <vt:lpstr>Project Timeline</vt:lpstr>
      <vt:lpstr>Project Checklist</vt:lpstr>
      <vt:lpstr>Project Team and Roles</vt:lpstr>
      <vt:lpstr>Additional SPS Information</vt:lpstr>
      <vt:lpstr>Skin 101</vt:lpstr>
      <vt:lpstr>Normal Skin Layers</vt:lpstr>
      <vt:lpstr>How Skin Heals</vt:lpstr>
      <vt:lpstr>Moist Wound Healing</vt:lpstr>
      <vt:lpstr>Promotion of Healthy Skin</vt:lpstr>
      <vt:lpstr>Infection Control Recommendations</vt:lpstr>
      <vt:lpstr>Pressure Injuries (PIs)</vt:lpstr>
      <vt:lpstr>What IS a Pressure Injury (PI)?</vt:lpstr>
      <vt:lpstr>At-Risk for Pressure Injuries</vt:lpstr>
      <vt:lpstr>Risk Assessment Scales</vt:lpstr>
      <vt:lpstr>Braden QD</vt:lpstr>
      <vt:lpstr>Medical Device Examples (NOT all inclusive)</vt:lpstr>
      <vt:lpstr>At-Risk Clinical Criteria</vt:lpstr>
      <vt:lpstr>Pressure Injury Bundle</vt:lpstr>
      <vt:lpstr>Pressure Injury (PI) Bundle Elements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Pressure Injury Staging</vt:lpstr>
      <vt:lpstr>Base staging on what is visible</vt:lpstr>
      <vt:lpstr>Stage 1</vt:lpstr>
      <vt:lpstr>Stage 1</vt:lpstr>
      <vt:lpstr>Stage 2</vt:lpstr>
      <vt:lpstr>Stage 2</vt:lpstr>
      <vt:lpstr>Stage 3</vt:lpstr>
      <vt:lpstr>Stage 3’s</vt:lpstr>
      <vt:lpstr>Stage 4’s</vt:lpstr>
      <vt:lpstr>Stage 4</vt:lpstr>
      <vt:lpstr>Deep Tissue Pressure Injury (DTPI)</vt:lpstr>
      <vt:lpstr>DTPI</vt:lpstr>
      <vt:lpstr>Evolution of DTPIs</vt:lpstr>
      <vt:lpstr>Unstageable (UTS) Pressure Injury</vt:lpstr>
      <vt:lpstr>Necrotic Tissue</vt:lpstr>
      <vt:lpstr>UTS</vt:lpstr>
      <vt:lpstr>Mucosal Membrane (MM) PIs</vt:lpstr>
      <vt:lpstr>MMPI</vt:lpstr>
      <vt:lpstr>Medical Device-Related PIs (MDRPIs)</vt:lpstr>
      <vt:lpstr>New Data Collection Form </vt:lpstr>
      <vt:lpstr>Data Sheet (Back Page- Notes)</vt:lpstr>
      <vt:lpstr>National Benchmarking</vt:lpstr>
      <vt:lpstr>Purpose of Data Collection</vt:lpstr>
      <vt:lpstr>What Data Do We Collect?</vt:lpstr>
      <vt:lpstr>Unit Data Breakdown</vt:lpstr>
      <vt:lpstr>Magnet Scorecard Overview: HAPI</vt:lpstr>
      <vt:lpstr>How-To Calculate: HAPI Prevalence</vt:lpstr>
      <vt:lpstr>Calculation Practice: Prevalence</vt:lpstr>
      <vt:lpstr>How-To Calculate: MDRPI Prevalence</vt:lpstr>
      <vt:lpstr>Calculation Practice: MDRPI Prevalence </vt:lpstr>
      <vt:lpstr>How-To Calculate: Bundle Compliance</vt:lpstr>
      <vt:lpstr>Calculation Practice: Bundle Compliance </vt:lpstr>
      <vt:lpstr>Yearly Aggregated Prevalence Data</vt:lpstr>
      <vt:lpstr>Skin Care NPG</vt:lpstr>
      <vt:lpstr>Questions?</vt:lpstr>
      <vt:lpstr>Key Takeaways</vt:lpstr>
      <vt:lpstr>How to Claim CE Credit Skin Team Introduction Course July 8, 2026</vt:lpstr>
      <vt:lpstr>Creating a CE Learner Account (First-Time Users)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Johnson, Kara</dc:creator>
  <cp:lastModifiedBy>Welch, Laura</cp:lastModifiedBy>
  <cp:revision>117</cp:revision>
  <dcterms:created xsi:type="dcterms:W3CDTF">2021-04-14T16:48:00Z</dcterms:created>
  <dcterms:modified xsi:type="dcterms:W3CDTF">2026-07-06T12:27:40Z</dcterms:modified>
</cp:coreProperties>
</file>