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4572000" cy="6400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5569"/>
    <a:srgbClr val="CC20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E0C99D-6E55-43F4-A50C-7A7958104A00}" v="1" dt="2026-04-08T17:05:30.8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26"/>
  </p:normalViewPr>
  <p:slideViewPr>
    <p:cSldViewPr snapToGrid="0">
      <p:cViewPr varScale="1">
        <p:scale>
          <a:sx n="112" d="100"/>
          <a:sy n="112" d="100"/>
        </p:scale>
        <p:origin x="33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esy, Amy Michelle" userId="01087f6d-09bf-4a99-9523-462d0b9f10a9" providerId="ADAL" clId="{BC94C57D-AB97-4A32-A6F8-88B84A21723B}"/>
    <pc:docChg chg="modSld">
      <pc:chgData name="Henesy, Amy Michelle" userId="01087f6d-09bf-4a99-9523-462d0b9f10a9" providerId="ADAL" clId="{BC94C57D-AB97-4A32-A6F8-88B84A21723B}" dt="2026-04-08T17:05:30.817" v="0"/>
      <pc:docMkLst>
        <pc:docMk/>
      </pc:docMkLst>
      <pc:sldChg chg="modSp">
        <pc:chgData name="Henesy, Amy Michelle" userId="01087f6d-09bf-4a99-9523-462d0b9f10a9" providerId="ADAL" clId="{BC94C57D-AB97-4A32-A6F8-88B84A21723B}" dt="2026-04-08T17:05:30.817" v="0"/>
        <pc:sldMkLst>
          <pc:docMk/>
          <pc:sldMk cId="2970943442" sldId="256"/>
        </pc:sldMkLst>
        <pc:spChg chg="mod">
          <ac:chgData name="Henesy, Amy Michelle" userId="01087f6d-09bf-4a99-9523-462d0b9f10a9" providerId="ADAL" clId="{BC94C57D-AB97-4A32-A6F8-88B84A21723B}" dt="2026-04-08T17:05:30.817" v="0"/>
          <ac:spMkLst>
            <pc:docMk/>
            <pc:sldMk cId="2970943442" sldId="256"/>
            <ac:spMk id="17" creationId="{FE133FDB-56F1-7C3F-333A-6262BC9BDDB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 y="1047539"/>
            <a:ext cx="3886200" cy="2228427"/>
          </a:xfrm>
        </p:spPr>
        <p:txBody>
          <a:bodyPr anchor="b"/>
          <a:lstStyle>
            <a:lvl1pPr algn="ctr">
              <a:defRPr sz="3000"/>
            </a:lvl1pPr>
          </a:lstStyle>
          <a:p>
            <a:r>
              <a:rPr lang="en-US"/>
              <a:t>Click to edit Master title style</a:t>
            </a:r>
            <a:endParaRPr lang="en-US" dirty="0"/>
          </a:p>
        </p:txBody>
      </p:sp>
      <p:sp>
        <p:nvSpPr>
          <p:cNvPr id="3" name="Subtitle 2"/>
          <p:cNvSpPr>
            <a:spLocks noGrp="1"/>
          </p:cNvSpPr>
          <p:nvPr>
            <p:ph type="subTitle" idx="1"/>
          </p:nvPr>
        </p:nvSpPr>
        <p:spPr>
          <a:xfrm>
            <a:off x="571500" y="3361902"/>
            <a:ext cx="3429000" cy="1545378"/>
          </a:xfrm>
        </p:spPr>
        <p:txBody>
          <a:bodyPr/>
          <a:lstStyle>
            <a:lvl1pPr marL="0" indent="0" algn="ctr">
              <a:buNone/>
              <a:defRPr sz="1200"/>
            </a:lvl1pPr>
            <a:lvl2pPr marL="228600" indent="0" algn="ctr">
              <a:buNone/>
              <a:defRPr sz="1000"/>
            </a:lvl2pPr>
            <a:lvl3pPr marL="457200" indent="0" algn="ctr">
              <a:buNone/>
              <a:defRPr sz="900"/>
            </a:lvl3pPr>
            <a:lvl4pPr marL="685800" indent="0" algn="ctr">
              <a:buNone/>
              <a:defRPr sz="800"/>
            </a:lvl4pPr>
            <a:lvl5pPr marL="914400" indent="0" algn="ctr">
              <a:buNone/>
              <a:defRPr sz="800"/>
            </a:lvl5pPr>
            <a:lvl6pPr marL="1143000" indent="0" algn="ctr">
              <a:buNone/>
              <a:defRPr sz="800"/>
            </a:lvl6pPr>
            <a:lvl7pPr marL="1371600" indent="0" algn="ctr">
              <a:buNone/>
              <a:defRPr sz="800"/>
            </a:lvl7pPr>
            <a:lvl8pPr marL="1600200" indent="0" algn="ctr">
              <a:buNone/>
              <a:defRPr sz="800"/>
            </a:lvl8pPr>
            <a:lvl9pPr marL="1828800" indent="0" algn="ctr">
              <a:buNone/>
              <a:defRPr sz="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B564AFB-A4F5-9C43-B224-A1EC82EDABF1}"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4087100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564AFB-A4F5-9C43-B224-A1EC82EDABF1}"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59129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71838" y="340783"/>
            <a:ext cx="985838" cy="542438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14325" y="340783"/>
            <a:ext cx="2900363" cy="542438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564AFB-A4F5-9C43-B224-A1EC82EDABF1}"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1404921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564AFB-A4F5-9C43-B224-A1EC82EDABF1}"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201092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1944" y="1595757"/>
            <a:ext cx="3943350" cy="2662555"/>
          </a:xfrm>
        </p:spPr>
        <p:txBody>
          <a:bodyPr anchor="b"/>
          <a:lstStyle>
            <a:lvl1pPr>
              <a:defRPr sz="3000"/>
            </a:lvl1pPr>
          </a:lstStyle>
          <a:p>
            <a:r>
              <a:rPr lang="en-US"/>
              <a:t>Click to edit Master title style</a:t>
            </a:r>
            <a:endParaRPr lang="en-US" dirty="0"/>
          </a:p>
        </p:txBody>
      </p:sp>
      <p:sp>
        <p:nvSpPr>
          <p:cNvPr id="3" name="Text Placeholder 2"/>
          <p:cNvSpPr>
            <a:spLocks noGrp="1"/>
          </p:cNvSpPr>
          <p:nvPr>
            <p:ph type="body" idx="1"/>
          </p:nvPr>
        </p:nvSpPr>
        <p:spPr>
          <a:xfrm>
            <a:off x="311944" y="4283500"/>
            <a:ext cx="3943350" cy="1400175"/>
          </a:xfrm>
        </p:spPr>
        <p:txBody>
          <a:bodyPr/>
          <a:lstStyle>
            <a:lvl1pPr marL="0" indent="0">
              <a:buNone/>
              <a:defRPr sz="1200">
                <a:solidFill>
                  <a:schemeClr val="tx1">
                    <a:tint val="82000"/>
                  </a:schemeClr>
                </a:solidFill>
              </a:defRPr>
            </a:lvl1pPr>
            <a:lvl2pPr marL="228600" indent="0">
              <a:buNone/>
              <a:defRPr sz="1000">
                <a:solidFill>
                  <a:schemeClr val="tx1">
                    <a:tint val="82000"/>
                  </a:schemeClr>
                </a:solidFill>
              </a:defRPr>
            </a:lvl2pPr>
            <a:lvl3pPr marL="457200" indent="0">
              <a:buNone/>
              <a:defRPr sz="900">
                <a:solidFill>
                  <a:schemeClr val="tx1">
                    <a:tint val="82000"/>
                  </a:schemeClr>
                </a:solidFill>
              </a:defRPr>
            </a:lvl3pPr>
            <a:lvl4pPr marL="685800" indent="0">
              <a:buNone/>
              <a:defRPr sz="800">
                <a:solidFill>
                  <a:schemeClr val="tx1">
                    <a:tint val="82000"/>
                  </a:schemeClr>
                </a:solidFill>
              </a:defRPr>
            </a:lvl4pPr>
            <a:lvl5pPr marL="914400" indent="0">
              <a:buNone/>
              <a:defRPr sz="800">
                <a:solidFill>
                  <a:schemeClr val="tx1">
                    <a:tint val="82000"/>
                  </a:schemeClr>
                </a:solidFill>
              </a:defRPr>
            </a:lvl5pPr>
            <a:lvl6pPr marL="1143000" indent="0">
              <a:buNone/>
              <a:defRPr sz="800">
                <a:solidFill>
                  <a:schemeClr val="tx1">
                    <a:tint val="82000"/>
                  </a:schemeClr>
                </a:solidFill>
              </a:defRPr>
            </a:lvl6pPr>
            <a:lvl7pPr marL="1371600" indent="0">
              <a:buNone/>
              <a:defRPr sz="800">
                <a:solidFill>
                  <a:schemeClr val="tx1">
                    <a:tint val="82000"/>
                  </a:schemeClr>
                </a:solidFill>
              </a:defRPr>
            </a:lvl7pPr>
            <a:lvl8pPr marL="1600200" indent="0">
              <a:buNone/>
              <a:defRPr sz="800">
                <a:solidFill>
                  <a:schemeClr val="tx1">
                    <a:tint val="82000"/>
                  </a:schemeClr>
                </a:solidFill>
              </a:defRPr>
            </a:lvl8pPr>
            <a:lvl9pPr marL="1828800" indent="0">
              <a:buNone/>
              <a:defRPr sz="8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564AFB-A4F5-9C43-B224-A1EC82EDABF1}"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298375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14325" y="1703917"/>
            <a:ext cx="1943100" cy="4061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314575" y="1703917"/>
            <a:ext cx="1943100" cy="4061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564AFB-A4F5-9C43-B224-A1EC82EDABF1}"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843371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14920" y="340785"/>
            <a:ext cx="3943350" cy="123719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14921" y="1569085"/>
            <a:ext cx="1934170" cy="768985"/>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4" name="Content Placeholder 3"/>
          <p:cNvSpPr>
            <a:spLocks noGrp="1"/>
          </p:cNvSpPr>
          <p:nvPr>
            <p:ph sz="half" idx="2"/>
          </p:nvPr>
        </p:nvSpPr>
        <p:spPr>
          <a:xfrm>
            <a:off x="314921" y="2338070"/>
            <a:ext cx="1934170" cy="34389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14575" y="1569085"/>
            <a:ext cx="1943696" cy="768985"/>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6" name="Content Placeholder 5"/>
          <p:cNvSpPr>
            <a:spLocks noGrp="1"/>
          </p:cNvSpPr>
          <p:nvPr>
            <p:ph sz="quarter" idx="4"/>
          </p:nvPr>
        </p:nvSpPr>
        <p:spPr>
          <a:xfrm>
            <a:off x="2314575" y="2338070"/>
            <a:ext cx="1943696" cy="34389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564AFB-A4F5-9C43-B224-A1EC82EDABF1}" type="datetimeFigureOut">
              <a:rPr lang="en-US" smtClean="0"/>
              <a:t>4/8/2026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97292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564AFB-A4F5-9C43-B224-A1EC82EDABF1}" type="datetimeFigureOut">
              <a:rPr lang="en-US" smtClean="0"/>
              <a:t>4/8/2026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651931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564AFB-A4F5-9C43-B224-A1EC82EDABF1}" type="datetimeFigureOut">
              <a:rPr lang="en-US" smtClean="0"/>
              <a:t>4/8/2026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594417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1" y="426720"/>
            <a:ext cx="1474589" cy="1493520"/>
          </a:xfrm>
        </p:spPr>
        <p:txBody>
          <a:bodyPr anchor="b"/>
          <a:lstStyle>
            <a:lvl1pPr>
              <a:defRPr sz="1600"/>
            </a:lvl1pPr>
          </a:lstStyle>
          <a:p>
            <a:r>
              <a:rPr lang="en-US"/>
              <a:t>Click to edit Master title style</a:t>
            </a:r>
            <a:endParaRPr lang="en-US" dirty="0"/>
          </a:p>
        </p:txBody>
      </p:sp>
      <p:sp>
        <p:nvSpPr>
          <p:cNvPr id="3" name="Content Placeholder 2"/>
          <p:cNvSpPr>
            <a:spLocks noGrp="1"/>
          </p:cNvSpPr>
          <p:nvPr>
            <p:ph idx="1"/>
          </p:nvPr>
        </p:nvSpPr>
        <p:spPr>
          <a:xfrm>
            <a:off x="1943695" y="921598"/>
            <a:ext cx="2314575" cy="4548717"/>
          </a:xfrm>
        </p:spPr>
        <p:txBody>
          <a:bodyPr/>
          <a:lstStyle>
            <a:lvl1pPr>
              <a:defRPr sz="1600"/>
            </a:lvl1pPr>
            <a:lvl2pPr>
              <a:defRPr sz="1400"/>
            </a:lvl2pPr>
            <a:lvl3pPr>
              <a:defRPr sz="1200"/>
            </a:lvl3pPr>
            <a:lvl4pPr>
              <a:defRPr sz="1000"/>
            </a:lvl4pPr>
            <a:lvl5pPr>
              <a:defRPr sz="1000"/>
            </a:lvl5pPr>
            <a:lvl6pPr>
              <a:defRPr sz="1000"/>
            </a:lvl6pPr>
            <a:lvl7pPr>
              <a:defRPr sz="1000"/>
            </a:lvl7pPr>
            <a:lvl8pPr>
              <a:defRPr sz="1000"/>
            </a:lvl8pPr>
            <a:lvl9pPr>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14921" y="1920240"/>
            <a:ext cx="1474589" cy="3557482"/>
          </a:xfrm>
        </p:spPr>
        <p:txBody>
          <a:bodyPr/>
          <a:lstStyle>
            <a:lvl1pPr marL="0" indent="0">
              <a:buNone/>
              <a:defRPr sz="800"/>
            </a:lvl1pPr>
            <a:lvl2pPr marL="228600" indent="0">
              <a:buNone/>
              <a:defRPr sz="700"/>
            </a:lvl2pPr>
            <a:lvl3pPr marL="457200" indent="0">
              <a:buNone/>
              <a:defRPr sz="600"/>
            </a:lvl3pPr>
            <a:lvl4pPr marL="685800" indent="0">
              <a:buNone/>
              <a:defRPr sz="500"/>
            </a:lvl4pPr>
            <a:lvl5pPr marL="914400" indent="0">
              <a:buNone/>
              <a:defRPr sz="500"/>
            </a:lvl5pPr>
            <a:lvl6pPr marL="1143000" indent="0">
              <a:buNone/>
              <a:defRPr sz="500"/>
            </a:lvl6pPr>
            <a:lvl7pPr marL="1371600" indent="0">
              <a:buNone/>
              <a:defRPr sz="500"/>
            </a:lvl7pPr>
            <a:lvl8pPr marL="1600200" indent="0">
              <a:buNone/>
              <a:defRPr sz="500"/>
            </a:lvl8pPr>
            <a:lvl9pPr marL="1828800" indent="0">
              <a:buNone/>
              <a:defRPr sz="500"/>
            </a:lvl9pPr>
          </a:lstStyle>
          <a:p>
            <a:pPr lvl="0"/>
            <a:r>
              <a:rPr lang="en-US"/>
              <a:t>Click to edit Master text styles</a:t>
            </a:r>
          </a:p>
        </p:txBody>
      </p:sp>
      <p:sp>
        <p:nvSpPr>
          <p:cNvPr id="5" name="Date Placeholder 4"/>
          <p:cNvSpPr>
            <a:spLocks noGrp="1"/>
          </p:cNvSpPr>
          <p:nvPr>
            <p:ph type="dt" sz="half" idx="10"/>
          </p:nvPr>
        </p:nvSpPr>
        <p:spPr/>
        <p:txBody>
          <a:bodyPr/>
          <a:lstStyle/>
          <a:p>
            <a:fld id="{9B564AFB-A4F5-9C43-B224-A1EC82EDABF1}"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395541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1" y="426720"/>
            <a:ext cx="1474589" cy="1493520"/>
          </a:xfrm>
        </p:spPr>
        <p:txBody>
          <a:bodyPr anchor="b"/>
          <a:lstStyle>
            <a:lvl1pPr>
              <a:defRPr sz="1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3695" y="921598"/>
            <a:ext cx="2314575" cy="4548717"/>
          </a:xfrm>
        </p:spPr>
        <p:txBody>
          <a:bodyPr anchor="t"/>
          <a:lstStyle>
            <a:lvl1pPr marL="0" indent="0">
              <a:buNone/>
              <a:defRPr sz="1600"/>
            </a:lvl1pPr>
            <a:lvl2pPr marL="228600" indent="0">
              <a:buNone/>
              <a:defRPr sz="1400"/>
            </a:lvl2pPr>
            <a:lvl3pPr marL="457200" indent="0">
              <a:buNone/>
              <a:defRPr sz="1200"/>
            </a:lvl3pPr>
            <a:lvl4pPr marL="685800" indent="0">
              <a:buNone/>
              <a:defRPr sz="1000"/>
            </a:lvl4pPr>
            <a:lvl5pPr marL="914400" indent="0">
              <a:buNone/>
              <a:defRPr sz="1000"/>
            </a:lvl5pPr>
            <a:lvl6pPr marL="1143000" indent="0">
              <a:buNone/>
              <a:defRPr sz="1000"/>
            </a:lvl6pPr>
            <a:lvl7pPr marL="1371600" indent="0">
              <a:buNone/>
              <a:defRPr sz="1000"/>
            </a:lvl7pPr>
            <a:lvl8pPr marL="1600200" indent="0">
              <a:buNone/>
              <a:defRPr sz="1000"/>
            </a:lvl8pPr>
            <a:lvl9pPr marL="1828800" indent="0">
              <a:buNone/>
              <a:defRPr sz="1000"/>
            </a:lvl9pPr>
          </a:lstStyle>
          <a:p>
            <a:r>
              <a:rPr lang="en-US"/>
              <a:t>Click icon to add picture</a:t>
            </a:r>
            <a:endParaRPr lang="en-US" dirty="0"/>
          </a:p>
        </p:txBody>
      </p:sp>
      <p:sp>
        <p:nvSpPr>
          <p:cNvPr id="4" name="Text Placeholder 3"/>
          <p:cNvSpPr>
            <a:spLocks noGrp="1"/>
          </p:cNvSpPr>
          <p:nvPr>
            <p:ph type="body" sz="half" idx="2"/>
          </p:nvPr>
        </p:nvSpPr>
        <p:spPr>
          <a:xfrm>
            <a:off x="314921" y="1920240"/>
            <a:ext cx="1474589" cy="3557482"/>
          </a:xfrm>
        </p:spPr>
        <p:txBody>
          <a:bodyPr/>
          <a:lstStyle>
            <a:lvl1pPr marL="0" indent="0">
              <a:buNone/>
              <a:defRPr sz="800"/>
            </a:lvl1pPr>
            <a:lvl2pPr marL="228600" indent="0">
              <a:buNone/>
              <a:defRPr sz="700"/>
            </a:lvl2pPr>
            <a:lvl3pPr marL="457200" indent="0">
              <a:buNone/>
              <a:defRPr sz="600"/>
            </a:lvl3pPr>
            <a:lvl4pPr marL="685800" indent="0">
              <a:buNone/>
              <a:defRPr sz="500"/>
            </a:lvl4pPr>
            <a:lvl5pPr marL="914400" indent="0">
              <a:buNone/>
              <a:defRPr sz="500"/>
            </a:lvl5pPr>
            <a:lvl6pPr marL="1143000" indent="0">
              <a:buNone/>
              <a:defRPr sz="500"/>
            </a:lvl6pPr>
            <a:lvl7pPr marL="1371600" indent="0">
              <a:buNone/>
              <a:defRPr sz="500"/>
            </a:lvl7pPr>
            <a:lvl8pPr marL="1600200" indent="0">
              <a:buNone/>
              <a:defRPr sz="500"/>
            </a:lvl8pPr>
            <a:lvl9pPr marL="1828800" indent="0">
              <a:buNone/>
              <a:defRPr sz="500"/>
            </a:lvl9pPr>
          </a:lstStyle>
          <a:p>
            <a:pPr lvl="0"/>
            <a:r>
              <a:rPr lang="en-US"/>
              <a:t>Click to edit Master text styles</a:t>
            </a:r>
          </a:p>
        </p:txBody>
      </p:sp>
      <p:sp>
        <p:nvSpPr>
          <p:cNvPr id="5" name="Date Placeholder 4"/>
          <p:cNvSpPr>
            <a:spLocks noGrp="1"/>
          </p:cNvSpPr>
          <p:nvPr>
            <p:ph type="dt" sz="half" idx="10"/>
          </p:nvPr>
        </p:nvSpPr>
        <p:spPr/>
        <p:txBody>
          <a:bodyPr/>
          <a:lstStyle/>
          <a:p>
            <a:fld id="{9B564AFB-A4F5-9C43-B224-A1EC82EDABF1}"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1868808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4325" y="340785"/>
            <a:ext cx="3943350" cy="1237192"/>
          </a:xfrm>
          <a:prstGeom prst="rect">
            <a:avLst/>
          </a:prstGeom>
        </p:spPr>
        <p:txBody>
          <a:bodyPr vert="horz" lIns="91440" tIns="45720" rIns="91440" bIns="45720" rtlCol="0" anchor="ctr">
            <a:normAutofit/>
          </a:bodyPr>
          <a:lstStyle/>
          <a:p>
            <a:r>
              <a:rPr lang="en-US" dirty="0"/>
              <a:t>Click to edit Master title </a:t>
            </a:r>
            <a:r>
              <a:rPr lang="en-US" dirty="0" err="1"/>
              <a:t>stle</a:t>
            </a:r>
            <a:endParaRPr lang="en-US" dirty="0"/>
          </a:p>
        </p:txBody>
      </p:sp>
      <p:sp>
        <p:nvSpPr>
          <p:cNvPr id="3" name="Text Placeholder 2"/>
          <p:cNvSpPr>
            <a:spLocks noGrp="1"/>
          </p:cNvSpPr>
          <p:nvPr>
            <p:ph type="body" idx="1"/>
          </p:nvPr>
        </p:nvSpPr>
        <p:spPr>
          <a:xfrm>
            <a:off x="314325" y="1703917"/>
            <a:ext cx="3943350" cy="406124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14325" y="5932595"/>
            <a:ext cx="1028700" cy="340783"/>
          </a:xfrm>
          <a:prstGeom prst="rect">
            <a:avLst/>
          </a:prstGeom>
        </p:spPr>
        <p:txBody>
          <a:bodyPr vert="horz" lIns="91440" tIns="45720" rIns="91440" bIns="45720" rtlCol="0" anchor="ctr"/>
          <a:lstStyle>
            <a:lvl1pPr algn="l">
              <a:defRPr sz="600">
                <a:solidFill>
                  <a:schemeClr val="tx1">
                    <a:tint val="82000"/>
                  </a:schemeClr>
                </a:solidFill>
              </a:defRPr>
            </a:lvl1pPr>
          </a:lstStyle>
          <a:p>
            <a:fld id="{9B564AFB-A4F5-9C43-B224-A1EC82EDABF1}" type="datetimeFigureOut">
              <a:rPr lang="en-US" smtClean="0"/>
              <a:t>4/8/2026</a:t>
            </a:fld>
            <a:endParaRPr lang="en-US"/>
          </a:p>
        </p:txBody>
      </p:sp>
      <p:sp>
        <p:nvSpPr>
          <p:cNvPr id="5" name="Footer Placeholder 4"/>
          <p:cNvSpPr>
            <a:spLocks noGrp="1"/>
          </p:cNvSpPr>
          <p:nvPr>
            <p:ph type="ftr" sz="quarter" idx="3"/>
          </p:nvPr>
        </p:nvSpPr>
        <p:spPr>
          <a:xfrm>
            <a:off x="1514475" y="5932595"/>
            <a:ext cx="1543050" cy="340783"/>
          </a:xfrm>
          <a:prstGeom prst="rect">
            <a:avLst/>
          </a:prstGeom>
        </p:spPr>
        <p:txBody>
          <a:bodyPr vert="horz" lIns="91440" tIns="45720" rIns="91440" bIns="45720" rtlCol="0" anchor="ctr"/>
          <a:lstStyle>
            <a:lvl1pPr algn="ctr">
              <a:defRPr sz="6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228975" y="5932595"/>
            <a:ext cx="1028700" cy="340783"/>
          </a:xfrm>
          <a:prstGeom prst="rect">
            <a:avLst/>
          </a:prstGeom>
        </p:spPr>
        <p:txBody>
          <a:bodyPr vert="horz" lIns="91440" tIns="45720" rIns="91440" bIns="45720" rtlCol="0" anchor="ctr"/>
          <a:lstStyle>
            <a:lvl1pPr algn="r">
              <a:defRPr sz="600">
                <a:solidFill>
                  <a:schemeClr val="tx1">
                    <a:tint val="82000"/>
                  </a:schemeClr>
                </a:solidFill>
              </a:defRPr>
            </a:lvl1pPr>
          </a:lstStyle>
          <a:p>
            <a:fld id="{362CF9F5-AA9C-0340-845F-EC40160E4B4E}" type="slidenum">
              <a:rPr lang="en-US" smtClean="0"/>
              <a:t>‹#›</a:t>
            </a:fld>
            <a:endParaRPr lang="en-US"/>
          </a:p>
        </p:txBody>
      </p:sp>
      <p:grpSp>
        <p:nvGrpSpPr>
          <p:cNvPr id="9" name="Group 8">
            <a:extLst>
              <a:ext uri="{FF2B5EF4-FFF2-40B4-BE49-F238E27FC236}">
                <a16:creationId xmlns:a16="http://schemas.microsoft.com/office/drawing/2014/main" id="{987B8399-E8BE-A421-4FBA-B93F8ABADEF4}"/>
              </a:ext>
            </a:extLst>
          </p:cNvPr>
          <p:cNvGrpSpPr/>
          <p:nvPr userDrawn="1"/>
        </p:nvGrpSpPr>
        <p:grpSpPr>
          <a:xfrm>
            <a:off x="0" y="1"/>
            <a:ext cx="4572000" cy="1054099"/>
            <a:chOff x="0" y="1"/>
            <a:chExt cx="4572000" cy="1054099"/>
          </a:xfrm>
        </p:grpSpPr>
        <p:pic>
          <p:nvPicPr>
            <p:cNvPr id="8" name="Picture 7">
              <a:extLst>
                <a:ext uri="{FF2B5EF4-FFF2-40B4-BE49-F238E27FC236}">
                  <a16:creationId xmlns:a16="http://schemas.microsoft.com/office/drawing/2014/main" id="{C5FE3950-FA9C-CF0E-3EDE-A4AF23A96266}"/>
                </a:ext>
              </a:extLst>
            </p:cNvPr>
            <p:cNvPicPr>
              <a:picLocks noChangeAspect="1"/>
            </p:cNvPicPr>
            <p:nvPr userDrawn="1"/>
          </p:nvPicPr>
          <p:blipFill>
            <a:blip r:embed="rId13"/>
            <a:srcRect b="83531"/>
            <a:stretch/>
          </p:blipFill>
          <p:spPr>
            <a:xfrm>
              <a:off x="0" y="1"/>
              <a:ext cx="4572000" cy="1054099"/>
            </a:xfrm>
            <a:prstGeom prst="rect">
              <a:avLst/>
            </a:prstGeom>
          </p:spPr>
        </p:pic>
        <p:sp>
          <p:nvSpPr>
            <p:cNvPr id="7" name="Rectangle 6">
              <a:extLst>
                <a:ext uri="{FF2B5EF4-FFF2-40B4-BE49-F238E27FC236}">
                  <a16:creationId xmlns:a16="http://schemas.microsoft.com/office/drawing/2014/main" id="{F8D81EEF-99A5-0ABB-D814-FE919509085B}"/>
                </a:ext>
              </a:extLst>
            </p:cNvPr>
            <p:cNvSpPr/>
            <p:nvPr userDrawn="1"/>
          </p:nvSpPr>
          <p:spPr>
            <a:xfrm>
              <a:off x="3522133" y="173355"/>
              <a:ext cx="914400" cy="167430"/>
            </a:xfrm>
            <a:prstGeom prst="rect">
              <a:avLst/>
            </a:prstGeom>
            <a:solidFill>
              <a:srgbClr val="CC203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06364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lnSpc>
          <a:spcPct val="90000"/>
        </a:lnSpc>
        <a:spcBef>
          <a:spcPct val="0"/>
        </a:spcBef>
        <a:buNone/>
        <a:defRPr sz="2200" kern="1200">
          <a:solidFill>
            <a:schemeClr val="tx1"/>
          </a:solidFill>
          <a:latin typeface="+mj-lt"/>
          <a:ea typeface="+mj-ea"/>
          <a:cs typeface="+mj-cs"/>
        </a:defRPr>
      </a:lvl1pPr>
    </p:titleStyle>
    <p:bodyStyle>
      <a:lvl1pPr marL="114300" indent="-114300" algn="l" defTabSz="4572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1pPr>
      <a:lvl2pPr marL="342900" indent="-114300" algn="l" defTabSz="457200" rtl="0" eaLnBrk="1" latinLnBrk="0" hangingPunct="1">
        <a:lnSpc>
          <a:spcPct val="90000"/>
        </a:lnSpc>
        <a:spcBef>
          <a:spcPts val="250"/>
        </a:spcBef>
        <a:buFont typeface="Arial" panose="020B0604020202020204" pitchFamily="34" charset="0"/>
        <a:buChar char="•"/>
        <a:defRPr sz="1200" kern="1200">
          <a:solidFill>
            <a:schemeClr val="tx1"/>
          </a:solidFill>
          <a:latin typeface="+mn-lt"/>
          <a:ea typeface="+mn-ea"/>
          <a:cs typeface="+mn-cs"/>
        </a:defRPr>
      </a:lvl2pPr>
      <a:lvl3pPr marL="571500" indent="-114300" algn="l" defTabSz="457200" rtl="0" eaLnBrk="1" latinLnBrk="0" hangingPunct="1">
        <a:lnSpc>
          <a:spcPct val="90000"/>
        </a:lnSpc>
        <a:spcBef>
          <a:spcPts val="250"/>
        </a:spcBef>
        <a:buFont typeface="Arial" panose="020B0604020202020204" pitchFamily="34" charset="0"/>
        <a:buChar char="•"/>
        <a:defRPr sz="1000" kern="1200">
          <a:solidFill>
            <a:schemeClr val="tx1"/>
          </a:solidFill>
          <a:latin typeface="+mn-lt"/>
          <a:ea typeface="+mn-ea"/>
          <a:cs typeface="+mn-cs"/>
        </a:defRPr>
      </a:lvl3pPr>
      <a:lvl4pPr marL="8001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4pPr>
      <a:lvl5pPr marL="10287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5pPr>
      <a:lvl6pPr marL="12573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6pPr>
      <a:lvl7pPr marL="14859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7pPr>
      <a:lvl8pPr marL="17145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8pPr>
      <a:lvl9pPr marL="19431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9pPr>
    </p:bodyStyle>
    <p:other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descr="A logo of a bear&#10;&#10;Description automatically generated">
            <a:extLst>
              <a:ext uri="{FF2B5EF4-FFF2-40B4-BE49-F238E27FC236}">
                <a16:creationId xmlns:a16="http://schemas.microsoft.com/office/drawing/2014/main" id="{72809DBF-C353-1E08-7EC2-6472E8AA4CB1}"/>
              </a:ext>
            </a:extLst>
          </p:cNvPr>
          <p:cNvPicPr>
            <a:picLocks noChangeAspect="1"/>
          </p:cNvPicPr>
          <p:nvPr/>
        </p:nvPicPr>
        <p:blipFill>
          <a:blip r:embed="rId2"/>
          <a:stretch>
            <a:fillRect/>
          </a:stretch>
        </p:blipFill>
        <p:spPr>
          <a:xfrm>
            <a:off x="65840" y="4784848"/>
            <a:ext cx="1308100" cy="685698"/>
          </a:xfrm>
          <a:prstGeom prst="rect">
            <a:avLst/>
          </a:prstGeom>
        </p:spPr>
      </p:pic>
      <p:sp>
        <p:nvSpPr>
          <p:cNvPr id="6" name="TextBox 5">
            <a:extLst>
              <a:ext uri="{FF2B5EF4-FFF2-40B4-BE49-F238E27FC236}">
                <a16:creationId xmlns:a16="http://schemas.microsoft.com/office/drawing/2014/main" id="{D41030C6-4EDC-BF13-1BEF-D8CBC3FAFB7B}"/>
              </a:ext>
            </a:extLst>
          </p:cNvPr>
          <p:cNvSpPr txBox="1"/>
          <p:nvPr/>
        </p:nvSpPr>
        <p:spPr>
          <a:xfrm>
            <a:off x="-57172" y="1013907"/>
            <a:ext cx="3685592" cy="338554"/>
          </a:xfrm>
          <a:prstGeom prst="rect">
            <a:avLst/>
          </a:prstGeom>
          <a:noFill/>
        </p:spPr>
        <p:txBody>
          <a:bodyPr wrap="square" rtlCol="0">
            <a:spAutoFit/>
          </a:bodyPr>
          <a:lstStyle/>
          <a:p>
            <a:r>
              <a:rPr lang="en-US" sz="1600" dirty="0">
                <a:effectLst/>
                <a:latin typeface="Century Gothic" panose="020B0502020202020204" pitchFamily="34" charset="0"/>
              </a:rPr>
              <a:t>Neuro-Oncology Essentials </a:t>
            </a:r>
          </a:p>
        </p:txBody>
      </p:sp>
      <p:sp>
        <p:nvSpPr>
          <p:cNvPr id="8" name="TextBox 7">
            <a:extLst>
              <a:ext uri="{FF2B5EF4-FFF2-40B4-BE49-F238E27FC236}">
                <a16:creationId xmlns:a16="http://schemas.microsoft.com/office/drawing/2014/main" id="{86B9B0C9-8368-1100-7433-E065600CE545}"/>
              </a:ext>
            </a:extLst>
          </p:cNvPr>
          <p:cNvSpPr txBox="1"/>
          <p:nvPr/>
        </p:nvSpPr>
        <p:spPr>
          <a:xfrm>
            <a:off x="2244812" y="1867285"/>
            <a:ext cx="2110443" cy="861774"/>
          </a:xfrm>
          <a:prstGeom prst="rect">
            <a:avLst/>
          </a:prstGeom>
          <a:noFill/>
        </p:spPr>
        <p:txBody>
          <a:bodyPr wrap="square" rtlCol="0">
            <a:spAutoFit/>
          </a:bodyPr>
          <a:lstStyle/>
          <a:p>
            <a:pPr marL="0" marR="0" indent="0" algn="l" defTabSz="1018824" rtl="0" eaLnBrk="1" fontAlgn="auto" latinLnBrk="0" hangingPunct="1">
              <a:spcBef>
                <a:spcPts val="0"/>
              </a:spcBef>
              <a:spcAft>
                <a:spcPts val="0"/>
              </a:spcAft>
              <a:buClrTx/>
              <a:buSzTx/>
              <a:buFontTx/>
              <a:buNone/>
              <a:tabLst/>
              <a:defRPr/>
            </a:pPr>
            <a:r>
              <a:rPr lang="en-US" sz="100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Target Audience: </a:t>
            </a:r>
            <a:r>
              <a:rPr lang="en-US" sz="1000" i="0" u="none" strike="noStrike" kern="1200" baseline="0" dirty="0">
                <a:latin typeface="Century Gothic" panose="020B0502020202020204" pitchFamily="34" charset="0"/>
                <a:ea typeface="Sharp Sans Display No1 Semibold" pitchFamily="50" charset="0"/>
                <a:cs typeface="Sharp Sans Display No1 Semibold" pitchFamily="50" charset="0"/>
              </a:rPr>
              <a:t>Di</a:t>
            </a:r>
            <a:r>
              <a:rPr lang="en-US" sz="1000" dirty="0">
                <a:latin typeface="Century Gothic" panose="020B0502020202020204" pitchFamily="34" charset="0"/>
              </a:rPr>
              <a:t>rect care nurses for brain tumor patients including neuroscience, pediatric ICU, and float pool nurses</a:t>
            </a:r>
            <a:endParaRPr lang="en-US" sz="1000" i="0" u="none" strike="noStrike" kern="1200" baseline="0" dirty="0">
              <a:solidFill>
                <a:srgbClr val="415569"/>
              </a:solidFill>
              <a:latin typeface="Century Gothic" panose="020B0502020202020204" pitchFamily="34" charset="0"/>
            </a:endParaRPr>
          </a:p>
        </p:txBody>
      </p:sp>
      <p:sp>
        <p:nvSpPr>
          <p:cNvPr id="10" name="TextBox 9">
            <a:extLst>
              <a:ext uri="{FF2B5EF4-FFF2-40B4-BE49-F238E27FC236}">
                <a16:creationId xmlns:a16="http://schemas.microsoft.com/office/drawing/2014/main" id="{194E48A2-8F2A-11A7-30DF-E3431977E1AA}"/>
              </a:ext>
            </a:extLst>
          </p:cNvPr>
          <p:cNvSpPr txBox="1"/>
          <p:nvPr/>
        </p:nvSpPr>
        <p:spPr>
          <a:xfrm>
            <a:off x="195762" y="2788502"/>
            <a:ext cx="4017675" cy="1669688"/>
          </a:xfrm>
          <a:prstGeom prst="rect">
            <a:avLst/>
          </a:prstGeom>
          <a:noFill/>
        </p:spPr>
        <p:txBody>
          <a:bodyPr wrap="square" rtlCol="0">
            <a:spAutoFit/>
          </a:bodyPr>
          <a:lstStyle/>
          <a:p>
            <a:pPr rtl="0">
              <a:spcAft>
                <a:spcPts val="500"/>
              </a:spcAft>
            </a:pPr>
            <a:r>
              <a:rPr lang="en-US" sz="100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Narrative/Learning Objectives:</a:t>
            </a:r>
          </a:p>
          <a:p>
            <a:pPr marL="171450" indent="-171450" rtl="0">
              <a:spcAft>
                <a:spcPts val="500"/>
              </a:spcAft>
              <a:buFont typeface="Arial" panose="020B0604020202020204" pitchFamily="34" charset="0"/>
              <a:buChar char="•"/>
            </a:pPr>
            <a:r>
              <a:rPr lang="en-US" sz="1000" dirty="0">
                <a:solidFill>
                  <a:srgbClr val="415569"/>
                </a:solidFill>
                <a:latin typeface="Century Gothic" panose="020B0502020202020204" pitchFamily="34" charset="0"/>
              </a:rPr>
              <a:t>Nurse fellows will have a basic understanding of the most commonly seen pediatric brain tumors and their treatment plans </a:t>
            </a:r>
          </a:p>
          <a:p>
            <a:pPr marL="171450" indent="-171450" rtl="0">
              <a:spcAft>
                <a:spcPts val="500"/>
              </a:spcAft>
              <a:buFont typeface="Arial" panose="020B0604020202020204" pitchFamily="34" charset="0"/>
              <a:buChar char="•"/>
            </a:pPr>
            <a:r>
              <a:rPr lang="en-US" sz="1000" dirty="0">
                <a:solidFill>
                  <a:srgbClr val="415569"/>
                </a:solidFill>
                <a:latin typeface="Century Gothic" panose="020B0502020202020204" pitchFamily="34" charset="0"/>
              </a:rPr>
              <a:t>Nurse fellows will discuss the role of the bedside nurse in several pediatric brain tumor case studies </a:t>
            </a:r>
          </a:p>
          <a:p>
            <a:pPr marL="171450" indent="-171450" rtl="0">
              <a:spcAft>
                <a:spcPts val="500"/>
              </a:spcAft>
              <a:buFont typeface="Arial" panose="020B0604020202020204" pitchFamily="34" charset="0"/>
              <a:buChar char="•"/>
            </a:pPr>
            <a:r>
              <a:rPr lang="en-US" sz="1000" dirty="0">
                <a:solidFill>
                  <a:srgbClr val="415569"/>
                </a:solidFill>
                <a:latin typeface="Century Gothic" panose="020B0502020202020204" pitchFamily="34" charset="0"/>
              </a:rPr>
              <a:t>Nurse fellows will complete the Neuro-Oncology pre and post test and discuss rationales as certification exam practice</a:t>
            </a:r>
          </a:p>
        </p:txBody>
      </p:sp>
      <p:sp>
        <p:nvSpPr>
          <p:cNvPr id="11" name="TextBox 10">
            <a:extLst>
              <a:ext uri="{FF2B5EF4-FFF2-40B4-BE49-F238E27FC236}">
                <a16:creationId xmlns:a16="http://schemas.microsoft.com/office/drawing/2014/main" id="{05442D67-D8F0-EE74-7583-FEE9FF17AE03}"/>
              </a:ext>
            </a:extLst>
          </p:cNvPr>
          <p:cNvSpPr txBox="1"/>
          <p:nvPr/>
        </p:nvSpPr>
        <p:spPr>
          <a:xfrm>
            <a:off x="2278626" y="4414913"/>
            <a:ext cx="2213914" cy="938719"/>
          </a:xfrm>
          <a:prstGeom prst="rect">
            <a:avLst/>
          </a:prstGeom>
          <a:noFill/>
        </p:spPr>
        <p:txBody>
          <a:bodyPr wrap="square" rtlCol="0">
            <a:spAutoFit/>
          </a:bodyPr>
          <a:lstStyle/>
          <a:p>
            <a:pPr marL="0" marR="0" indent="0" defTabSz="1018824" rtl="0" eaLnBrk="1" fontAlgn="auto" latinLnBrk="0" hangingPunct="1">
              <a:spcBef>
                <a:spcPts val="0"/>
              </a:spcBef>
              <a:spcAft>
                <a:spcPts val="600"/>
              </a:spcAft>
              <a:buClrTx/>
              <a:buSzTx/>
              <a:buFontTx/>
              <a:buNone/>
              <a:tabLst/>
              <a:defRPr/>
            </a:pPr>
            <a:r>
              <a:rPr lang="en-US" sz="100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To </a:t>
            </a:r>
            <a:r>
              <a:rPr lang="en-US" sz="100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claim credit</a:t>
            </a:r>
            <a:r>
              <a:rPr lang="en-US" sz="100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 text SMS code provided during your session</a:t>
            </a:r>
            <a:r>
              <a:rPr lang="en-US" sz="1000" dirty="0">
                <a:solidFill>
                  <a:srgbClr val="415569"/>
                </a:solidFill>
                <a:latin typeface="Century Gothic" panose="020B0502020202020204" pitchFamily="34" charset="0"/>
                <a:ea typeface="Sharp Sans Display No1 Semibold" pitchFamily="50" charset="0"/>
                <a:cs typeface="Sharp Sans Display No1 Semibold" pitchFamily="50" charset="0"/>
              </a:rPr>
              <a:t> </a:t>
            </a:r>
            <a:r>
              <a:rPr lang="en-US" sz="100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to 301-273-7643</a:t>
            </a:r>
          </a:p>
          <a:p>
            <a:pPr marL="0" marR="0" indent="0" defTabSz="1018824" rtl="0" eaLnBrk="1" fontAlgn="auto" latinLnBrk="0" hangingPunct="1">
              <a:spcBef>
                <a:spcPts val="0"/>
              </a:spcBef>
              <a:spcAft>
                <a:spcPts val="600"/>
              </a:spcAft>
              <a:buClrTx/>
              <a:buSzTx/>
              <a:buFontTx/>
              <a:buNone/>
              <a:tabLst/>
              <a:defRPr/>
            </a:pPr>
            <a:r>
              <a:rPr lang="en-US" sz="1000" dirty="0">
                <a:solidFill>
                  <a:srgbClr val="415569"/>
                </a:solidFill>
                <a:latin typeface="Century Gothic" panose="020B0502020202020204" pitchFamily="34" charset="0"/>
                <a:ea typeface="Sharp Sans Display No1 Semibold" pitchFamily="50" charset="0"/>
                <a:cs typeface="Sharp Sans Display No1 Semibold" pitchFamily="50" charset="0"/>
              </a:rPr>
              <a:t>Or enter the code at ce.childrenational.org/code</a:t>
            </a:r>
            <a:endParaRPr lang="en-US" sz="100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endParaRPr>
          </a:p>
        </p:txBody>
      </p:sp>
      <p:sp>
        <p:nvSpPr>
          <p:cNvPr id="16" name="Заголовок 5">
            <a:extLst>
              <a:ext uri="{FF2B5EF4-FFF2-40B4-BE49-F238E27FC236}">
                <a16:creationId xmlns:a16="http://schemas.microsoft.com/office/drawing/2014/main" id="{626DD648-2A33-2A53-A701-ABD5A1DC4459}"/>
              </a:ext>
            </a:extLst>
          </p:cNvPr>
          <p:cNvSpPr txBox="1">
            <a:spLocks/>
          </p:cNvSpPr>
          <p:nvPr/>
        </p:nvSpPr>
        <p:spPr>
          <a:xfrm>
            <a:off x="103471" y="1526033"/>
            <a:ext cx="3149608" cy="296752"/>
          </a:xfrm>
          <a:prstGeom prst="rect">
            <a:avLst/>
          </a:prstGeom>
        </p:spPr>
        <p:txBody>
          <a:bodyPr vert="horz" lIns="91440" tIns="45720" rIns="91440" bIns="45720" rtlCol="0" anchor="t">
            <a:noAutofit/>
          </a:bodyPr>
          <a:lstStyle>
            <a:lvl1pPr algn="l" defTabSz="777240" rtl="0" eaLnBrk="1" latinLnBrk="0" hangingPunct="1">
              <a:lnSpc>
                <a:spcPct val="80000"/>
              </a:lnSpc>
              <a:spcBef>
                <a:spcPct val="0"/>
              </a:spcBef>
              <a:buNone/>
              <a:defRPr lang="en-US" sz="4800" b="0" kern="1200" dirty="0">
                <a:solidFill>
                  <a:schemeClr val="bg2"/>
                </a:solidFill>
                <a:latin typeface="Sharp Sans Display No1 Semibold" pitchFamily="50" charset="0"/>
                <a:ea typeface="Sharp Sans Display No1 Semibold" pitchFamily="50" charset="0"/>
                <a:cs typeface="Sharp Sans Display No1 Semibold" pitchFamily="50" charset="0"/>
              </a:defRPr>
            </a:lvl1pPr>
          </a:lstStyle>
          <a:p>
            <a:pPr>
              <a:lnSpc>
                <a:spcPct val="100000"/>
              </a:lnSpc>
            </a:pPr>
            <a:r>
              <a:rPr lang="en-US" sz="1200" b="1" dirty="0">
                <a:solidFill>
                  <a:srgbClr val="415569"/>
                </a:solidFill>
                <a:latin typeface="Century Gothic" panose="020B0502020202020204" pitchFamily="34" charset="0"/>
              </a:rPr>
              <a:t>Kate Mazur, MSN, CPNP</a:t>
            </a:r>
          </a:p>
        </p:txBody>
      </p:sp>
      <p:sp>
        <p:nvSpPr>
          <p:cNvPr id="17" name="TextBox 16">
            <a:extLst>
              <a:ext uri="{FF2B5EF4-FFF2-40B4-BE49-F238E27FC236}">
                <a16:creationId xmlns:a16="http://schemas.microsoft.com/office/drawing/2014/main" id="{FE133FDB-56F1-7C3F-333A-6262BC9BDDB8}"/>
              </a:ext>
            </a:extLst>
          </p:cNvPr>
          <p:cNvSpPr txBox="1"/>
          <p:nvPr/>
        </p:nvSpPr>
        <p:spPr>
          <a:xfrm>
            <a:off x="65840" y="5650446"/>
            <a:ext cx="3747602" cy="630942"/>
          </a:xfrm>
          <a:prstGeom prst="rect">
            <a:avLst/>
          </a:prstGeom>
          <a:noFill/>
        </p:spPr>
        <p:txBody>
          <a:bodyPr wrap="square" rtlCol="0">
            <a:spAutoFit/>
          </a:bodyPr>
          <a:lstStyle/>
          <a:p>
            <a:pPr>
              <a:spcAft>
                <a:spcPts val="600"/>
              </a:spcAft>
            </a:pPr>
            <a:r>
              <a:rPr lang="en-US" sz="500" b="1" dirty="0">
                <a:solidFill>
                  <a:srgbClr val="415569"/>
                </a:solidFill>
                <a:latin typeface="Century Gothic"/>
                <a:ea typeface="Sharp Sans Display No1 Semibold" pitchFamily="50" charset="0"/>
                <a:cs typeface="Sharp Sans Display No1 Semibold" pitchFamily="50" charset="0"/>
              </a:rPr>
              <a:t>Joint Accreditation: </a:t>
            </a:r>
            <a:r>
              <a:rPr lang="en-US" sz="500" dirty="0">
                <a:solidFill>
                  <a:srgbClr val="415569"/>
                </a:solidFill>
                <a:latin typeface="Century Gothic"/>
                <a:ea typeface="Calibri"/>
                <a:cs typeface="Sharp Sans Display No1 Semibold" pitchFamily="50" charset="0"/>
              </a:rPr>
              <a:t>In </a:t>
            </a:r>
            <a:r>
              <a:rPr lang="en-US" sz="500" dirty="0">
                <a:solidFill>
                  <a:srgbClr val="415569"/>
                </a:solidFill>
                <a:latin typeface="Century Gothic"/>
                <a:ea typeface="Calibri"/>
                <a:cs typeface="Aptos" panose="020B0004020202020204" pitchFamily="34" charset="0"/>
              </a:rPr>
              <a:t>support of improving patient care, Children's National Hospital is jointly accredited by the Accreditation Council for Continuing Medical Education (ACCME), the Accreditation Council for Pharmacy Education (ACPE), and the American Nurses Credentialing Center (ANCC), to provide continuing education for the healthcare team. Children’s National Hospital Accreditation Provider# 4008362.</a:t>
            </a:r>
          </a:p>
          <a:p>
            <a:pPr>
              <a:spcAft>
                <a:spcPts val="200"/>
              </a:spcAft>
            </a:pPr>
            <a:r>
              <a:rPr lang="en-US" sz="500" b="1" dirty="0">
                <a:solidFill>
                  <a:srgbClr val="415569"/>
                </a:solidFill>
                <a:effectLst/>
                <a:latin typeface="Century Gothic" panose="020B0502020202020204" pitchFamily="34" charset="0"/>
                <a:ea typeface="Calibri" panose="020F0502020204030204" pitchFamily="34" charset="0"/>
                <a:cs typeface="Aptos" panose="020B0004020202020204" pitchFamily="34" charset="0"/>
              </a:rPr>
              <a:t>ANCC Credit Designation Statement: </a:t>
            </a:r>
            <a:r>
              <a:rPr lang="en-US" sz="500" dirty="0">
                <a:solidFill>
                  <a:srgbClr val="415569"/>
                </a:solidFill>
                <a:effectLst/>
                <a:latin typeface="Century Gothic" panose="020B0502020202020204" pitchFamily="34" charset="0"/>
                <a:ea typeface="Calibri" panose="020F0502020204030204" pitchFamily="34" charset="0"/>
                <a:cs typeface="Aptos" panose="020B0004020202020204" pitchFamily="34" charset="0"/>
              </a:rPr>
              <a:t>Children’s National Hospital designates this activity for a maximum of 2 L</a:t>
            </a:r>
            <a:r>
              <a:rPr lang="en-US" sz="500" dirty="0">
                <a:solidFill>
                  <a:srgbClr val="415569"/>
                </a:solidFill>
                <a:latin typeface="Century Gothic" panose="020B0502020202020204" pitchFamily="34" charset="0"/>
                <a:ea typeface="Calibri" panose="020F0502020204030204" pitchFamily="34" charset="0"/>
                <a:cs typeface="Aptos" panose="020B0004020202020204" pitchFamily="34" charset="0"/>
              </a:rPr>
              <a:t>ive</a:t>
            </a:r>
            <a:r>
              <a:rPr lang="en-US" sz="500" dirty="0">
                <a:solidFill>
                  <a:srgbClr val="415569"/>
                </a:solidFill>
                <a:effectLst/>
                <a:latin typeface="Century Gothic" panose="020B0502020202020204" pitchFamily="34" charset="0"/>
                <a:ea typeface="Calibri" panose="020F0502020204030204" pitchFamily="34" charset="0"/>
                <a:cs typeface="Aptos" panose="020B0004020202020204" pitchFamily="34" charset="0"/>
              </a:rPr>
              <a:t> ANCC contact hours. </a:t>
            </a:r>
          </a:p>
        </p:txBody>
      </p:sp>
      <p:pic>
        <p:nvPicPr>
          <p:cNvPr id="18" name="Picture 2">
            <a:extLst>
              <a:ext uri="{FF2B5EF4-FFF2-40B4-BE49-F238E27FC236}">
                <a16:creationId xmlns:a16="http://schemas.microsoft.com/office/drawing/2014/main" id="{74232733-9D37-C7E6-25C3-E26AB1241E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9356" y="5861327"/>
            <a:ext cx="589448" cy="405952"/>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CA48671D-D742-27DC-F60B-E748826A6BCD}"/>
              </a:ext>
            </a:extLst>
          </p:cNvPr>
          <p:cNvSpPr txBox="1"/>
          <p:nvPr/>
        </p:nvSpPr>
        <p:spPr>
          <a:xfrm>
            <a:off x="195762" y="1776146"/>
            <a:ext cx="1989607" cy="861774"/>
          </a:xfrm>
          <a:prstGeom prst="rect">
            <a:avLst/>
          </a:prstGeom>
          <a:noFill/>
        </p:spPr>
        <p:txBody>
          <a:bodyPr wrap="square">
            <a:spAutoFit/>
          </a:bodyPr>
          <a:lstStyle/>
          <a:p>
            <a:pPr marL="0" marR="0" indent="0" algn="l" defTabSz="1018824" rtl="0" eaLnBrk="1" fontAlgn="auto" latinLnBrk="0" hangingPunct="1">
              <a:spcBef>
                <a:spcPts val="0"/>
              </a:spcBef>
              <a:spcAft>
                <a:spcPts val="0"/>
              </a:spcAft>
              <a:buClrTx/>
              <a:buSzTx/>
              <a:buFontTx/>
              <a:buNone/>
              <a:tabLst/>
              <a:defRPr/>
            </a:pPr>
            <a:r>
              <a:rPr lang="en-US" sz="1000" b="1"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April 15, 2026</a:t>
            </a:r>
          </a:p>
          <a:p>
            <a:pPr defTabSz="1018824">
              <a:defRPr/>
            </a:pPr>
            <a:r>
              <a:rPr lang="en-US" sz="1000" b="1" dirty="0">
                <a:solidFill>
                  <a:srgbClr val="415569"/>
                </a:solidFill>
                <a:latin typeface="Century Gothic" panose="020B0502020202020204" pitchFamily="34" charset="0"/>
                <a:ea typeface="Sharp Sans Display No1 Semibold" pitchFamily="50" charset="0"/>
                <a:cs typeface="Sharp Sans Display No1 Semibold" pitchFamily="50" charset="0"/>
              </a:rPr>
              <a:t>0830-1030</a:t>
            </a:r>
            <a:r>
              <a:rPr lang="en-US" sz="1000" b="1"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 a.m.</a:t>
            </a:r>
            <a:br>
              <a:rPr lang="en-US" sz="1000" b="1"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br>
            <a:r>
              <a:rPr lang="en-US" sz="1000" b="1" dirty="0">
                <a:solidFill>
                  <a:srgbClr val="415569"/>
                </a:solidFill>
                <a:latin typeface="Century Gothic" panose="020B0502020202020204" pitchFamily="34" charset="0"/>
                <a:ea typeface="Sharp Sans Display No1 Semibold" pitchFamily="50" charset="0"/>
                <a:cs typeface="Sharp Sans Display No1 Semibold" pitchFamily="50" charset="0"/>
              </a:rPr>
              <a:t>SZ Main Campus West Building Floor 1.5 Goldberg Conference Room </a:t>
            </a:r>
            <a:endParaRPr lang="en-US" sz="1000" b="1"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endParaRPr>
          </a:p>
        </p:txBody>
      </p:sp>
      <p:sp>
        <p:nvSpPr>
          <p:cNvPr id="20" name="Rectangle 19">
            <a:extLst>
              <a:ext uri="{FF2B5EF4-FFF2-40B4-BE49-F238E27FC236}">
                <a16:creationId xmlns:a16="http://schemas.microsoft.com/office/drawing/2014/main" id="{61725D03-A5C7-17E7-3829-9EC8BC977330}"/>
              </a:ext>
            </a:extLst>
          </p:cNvPr>
          <p:cNvSpPr/>
          <p:nvPr/>
        </p:nvSpPr>
        <p:spPr>
          <a:xfrm>
            <a:off x="0" y="5470546"/>
            <a:ext cx="4572000" cy="92860"/>
          </a:xfrm>
          <a:prstGeom prst="rect">
            <a:avLst/>
          </a:prstGeom>
          <a:solidFill>
            <a:srgbClr val="CC203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6FA3294B-872E-E408-2B64-284660A4D90C}"/>
              </a:ext>
            </a:extLst>
          </p:cNvPr>
          <p:cNvSpPr txBox="1"/>
          <p:nvPr/>
        </p:nvSpPr>
        <p:spPr>
          <a:xfrm>
            <a:off x="-29031" y="71263"/>
            <a:ext cx="1568272" cy="600164"/>
          </a:xfrm>
          <a:prstGeom prst="rect">
            <a:avLst/>
          </a:prstGeom>
          <a:noFill/>
        </p:spPr>
        <p:txBody>
          <a:bodyPr wrap="square" rtlCol="0">
            <a:spAutoFit/>
          </a:bodyPr>
          <a:lstStyle/>
          <a:p>
            <a:r>
              <a:rPr lang="en-US" sz="1100" b="1" dirty="0">
                <a:solidFill>
                  <a:schemeClr val="bg1"/>
                </a:solidFill>
              </a:rPr>
              <a:t>Neuro-Oncology Nursing Fellowship: Session 3</a:t>
            </a:r>
            <a:endParaRPr lang="en-US" sz="1100" b="1" dirty="0">
              <a:solidFill>
                <a:schemeClr val="bg1"/>
              </a:solidFill>
              <a:effectLst/>
              <a:latin typeface="Century Gothic" panose="020B0502020202020204" pitchFamily="34" charset="0"/>
            </a:endParaRPr>
          </a:p>
        </p:txBody>
      </p:sp>
    </p:spTree>
    <p:extLst>
      <p:ext uri="{BB962C8B-B14F-4D97-AF65-F5344CB8AC3E}">
        <p14:creationId xmlns:p14="http://schemas.microsoft.com/office/powerpoint/2010/main" val="29709434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13b7695-0f38-483e-9132-681fac2407a6" xsi:nil="true"/>
    <VoucherNumber xmlns="50c012c1-c61d-4120-a092-1397f2992fcf" xsi:nil="true"/>
    <lcf76f155ced4ddcb4097134ff3c332f xmlns="50c012c1-c61d-4120-a092-1397f2992fc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96BF17D91B9C540BBBDAD8D6965EE01" ma:contentTypeVersion="18" ma:contentTypeDescription="Create a new document." ma:contentTypeScope="" ma:versionID="c282dd7a9cfa742acf08481613a364f6">
  <xsd:schema xmlns:xsd="http://www.w3.org/2001/XMLSchema" xmlns:xs="http://www.w3.org/2001/XMLSchema" xmlns:p="http://schemas.microsoft.com/office/2006/metadata/properties" xmlns:ns2="50c012c1-c61d-4120-a092-1397f2992fcf" xmlns:ns3="a13b7695-0f38-483e-9132-681fac2407a6" targetNamespace="http://schemas.microsoft.com/office/2006/metadata/properties" ma:root="true" ma:fieldsID="37aed45942d0a1b842e350f5ec4ca610" ns2:_="" ns3:_="">
    <xsd:import namespace="50c012c1-c61d-4120-a092-1397f2992fcf"/>
    <xsd:import namespace="a13b7695-0f38-483e-9132-681fac2407a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VoucherNumb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0c012c1-c61d-4120-a092-1397f2992f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ae4e4ba-3338-49b4-8a2c-dec2fba6fb49"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VoucherNumber" ma:index="25" nillable="true" ma:displayName="Voucher Number" ma:format="Dropdown" ma:internalName="VoucherNumber">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13b7695-0f38-483e-9132-681fac2407a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46efae5-642e-49f4-b93b-0e4d9d7de7db}" ma:internalName="TaxCatchAll" ma:showField="CatchAllData" ma:web="a13b7695-0f38-483e-9132-681fac2407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B643476-6D11-440B-A553-B43E0A88807B}">
  <ds:schemaRefs>
    <ds:schemaRef ds:uri="http://schemas.microsoft.com/office/2006/metadata/properties"/>
    <ds:schemaRef ds:uri="http://schemas.microsoft.com/office/infopath/2007/PartnerControls"/>
    <ds:schemaRef ds:uri="a13b7695-0f38-483e-9132-681fac2407a6"/>
    <ds:schemaRef ds:uri="50c012c1-c61d-4120-a092-1397f2992fcf"/>
  </ds:schemaRefs>
</ds:datastoreItem>
</file>

<file path=customXml/itemProps2.xml><?xml version="1.0" encoding="utf-8"?>
<ds:datastoreItem xmlns:ds="http://schemas.openxmlformats.org/officeDocument/2006/customXml" ds:itemID="{2B57D405-F54E-4F48-A187-A96E693F360D}">
  <ds:schemaRefs>
    <ds:schemaRef ds:uri="http://schemas.microsoft.com/sharepoint/v3/contenttype/forms"/>
  </ds:schemaRefs>
</ds:datastoreItem>
</file>

<file path=customXml/itemProps3.xml><?xml version="1.0" encoding="utf-8"?>
<ds:datastoreItem xmlns:ds="http://schemas.openxmlformats.org/officeDocument/2006/customXml" ds:itemID="{741240FE-97F7-444C-A0B8-9E642BA541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0c012c1-c61d-4120-a092-1397f2992fcf"/>
    <ds:schemaRef ds:uri="a13b7695-0f38-483e-9132-681fac2407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150</TotalTime>
  <Words>220</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Century Gothic</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Suffredini, Christine</dc:creator>
  <cp:lastModifiedBy>Henesy, Amy Michelle</cp:lastModifiedBy>
  <cp:revision>12</cp:revision>
  <dcterms:created xsi:type="dcterms:W3CDTF">2024-06-12T15:35:21Z</dcterms:created>
  <dcterms:modified xsi:type="dcterms:W3CDTF">2026-04-08T17:05:33Z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0x010100E96BF17D91B9C540BBBDAD8D6965EE01</vt:lpwstr>
  </property>
  <property fmtid="{D5CDD505-2E9C-101B-9397-08002B2CF9AE}" pid="3" name="MediaServiceImageTags">
    <vt:lpwstr/>
  </property>
</Properties>
</file>