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4572000" cy="6400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5569"/>
    <a:srgbClr val="CC20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E541AE-91BE-4CC3-8EF3-4E9651A4127D}" v="6" dt="2025-12-24T15:31:03.6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3510"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Tamara" userId="62c1e7e3-b339-42f6-b9f4-db4bb09fb8d9" providerId="ADAL" clId="{A750FD27-5642-4162-AAF4-3569E56100F5}"/>
    <pc:docChg chg="modSld">
      <pc:chgData name="John, Tamara" userId="62c1e7e3-b339-42f6-b9f4-db4bb09fb8d9" providerId="ADAL" clId="{A750FD27-5642-4162-AAF4-3569E56100F5}" dt="2025-12-24T15:31:03.681" v="25"/>
      <pc:docMkLst>
        <pc:docMk/>
      </pc:docMkLst>
      <pc:sldChg chg="modSp mod">
        <pc:chgData name="John, Tamara" userId="62c1e7e3-b339-42f6-b9f4-db4bb09fb8d9" providerId="ADAL" clId="{A750FD27-5642-4162-AAF4-3569E56100F5}" dt="2025-12-24T15:31:03.681" v="25"/>
        <pc:sldMkLst>
          <pc:docMk/>
          <pc:sldMk cId="2970943442" sldId="256"/>
        </pc:sldMkLst>
        <pc:spChg chg="mod">
          <ac:chgData name="John, Tamara" userId="62c1e7e3-b339-42f6-b9f4-db4bb09fb8d9" providerId="ADAL" clId="{A750FD27-5642-4162-AAF4-3569E56100F5}" dt="2025-12-24T15:29:46.988" v="14" actId="20577"/>
          <ac:spMkLst>
            <pc:docMk/>
            <pc:sldMk cId="2970943442" sldId="256"/>
            <ac:spMk id="5" creationId="{186C4D54-90CF-FD0F-EB54-42974050EB94}"/>
          </ac:spMkLst>
        </pc:spChg>
        <pc:spChg chg="mod">
          <ac:chgData name="John, Tamara" userId="62c1e7e3-b339-42f6-b9f4-db4bb09fb8d9" providerId="ADAL" clId="{A750FD27-5642-4162-AAF4-3569E56100F5}" dt="2025-12-24T15:31:03.681" v="25"/>
          <ac:spMkLst>
            <pc:docMk/>
            <pc:sldMk cId="2970943442" sldId="256"/>
            <ac:spMk id="10" creationId="{194E48A2-8F2A-11A7-30DF-E3431977E1A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1047539"/>
            <a:ext cx="3886200" cy="2228427"/>
          </a:xfrm>
        </p:spPr>
        <p:txBody>
          <a:bodyPr anchor="b"/>
          <a:lstStyle>
            <a:lvl1pPr algn="ctr">
              <a:defRPr sz="3000"/>
            </a:lvl1pPr>
          </a:lstStyle>
          <a:p>
            <a:r>
              <a:rPr lang="en-US"/>
              <a:t>Click to edit Master title style</a:t>
            </a:r>
          </a:p>
        </p:txBody>
      </p:sp>
      <p:sp>
        <p:nvSpPr>
          <p:cNvPr id="3" name="Subtitle 2"/>
          <p:cNvSpPr>
            <a:spLocks noGrp="1"/>
          </p:cNvSpPr>
          <p:nvPr>
            <p:ph type="subTitle" idx="1"/>
          </p:nvPr>
        </p:nvSpPr>
        <p:spPr>
          <a:xfrm>
            <a:off x="571500" y="3361902"/>
            <a:ext cx="3429000" cy="1545378"/>
          </a:xfrm>
        </p:spPr>
        <p:txBody>
          <a:bodyPr/>
          <a:lstStyle>
            <a:lvl1pPr marL="0" indent="0" algn="ctr">
              <a:buNone/>
              <a:defRPr sz="1200"/>
            </a:lvl1pPr>
            <a:lvl2pPr marL="228600" indent="0" algn="ctr">
              <a:buNone/>
              <a:defRPr sz="1000"/>
            </a:lvl2pPr>
            <a:lvl3pPr marL="457200" indent="0" algn="ctr">
              <a:buNone/>
              <a:defRPr sz="900"/>
            </a:lvl3pPr>
            <a:lvl4pPr marL="685800" indent="0" algn="ctr">
              <a:buNone/>
              <a:defRPr sz="800"/>
            </a:lvl4pPr>
            <a:lvl5pPr marL="914400" indent="0" algn="ctr">
              <a:buNone/>
              <a:defRPr sz="800"/>
            </a:lvl5pPr>
            <a:lvl6pPr marL="1143000" indent="0" algn="ctr">
              <a:buNone/>
              <a:defRPr sz="800"/>
            </a:lvl6pPr>
            <a:lvl7pPr marL="1371600" indent="0" algn="ctr">
              <a:buNone/>
              <a:defRPr sz="800"/>
            </a:lvl7pPr>
            <a:lvl8pPr marL="1600200" indent="0" algn="ctr">
              <a:buNone/>
              <a:defRPr sz="800"/>
            </a:lvl8pPr>
            <a:lvl9pPr marL="1828800" indent="0" algn="ctr">
              <a:buNone/>
              <a:defRPr sz="800"/>
            </a:lvl9pPr>
          </a:lstStyle>
          <a:p>
            <a:r>
              <a:rPr lang="en-US"/>
              <a:t>Click to edit Master subtitle style</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4087100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59129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71838" y="340783"/>
            <a:ext cx="985838" cy="542438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14325" y="340783"/>
            <a:ext cx="2900363" cy="54243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1404921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201092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1944" y="1595757"/>
            <a:ext cx="3943350" cy="2662555"/>
          </a:xfrm>
        </p:spPr>
        <p:txBody>
          <a:bodyPr anchor="b"/>
          <a:lstStyle>
            <a:lvl1pPr>
              <a:defRPr sz="3000"/>
            </a:lvl1pPr>
          </a:lstStyle>
          <a:p>
            <a:r>
              <a:rPr lang="en-US"/>
              <a:t>Click to edit Master title style</a:t>
            </a:r>
          </a:p>
        </p:txBody>
      </p:sp>
      <p:sp>
        <p:nvSpPr>
          <p:cNvPr id="3" name="Text Placeholder 2"/>
          <p:cNvSpPr>
            <a:spLocks noGrp="1"/>
          </p:cNvSpPr>
          <p:nvPr>
            <p:ph type="body" idx="1"/>
          </p:nvPr>
        </p:nvSpPr>
        <p:spPr>
          <a:xfrm>
            <a:off x="311944" y="4283500"/>
            <a:ext cx="3943350" cy="1400175"/>
          </a:xfrm>
        </p:spPr>
        <p:txBody>
          <a:bodyPr/>
          <a:lstStyle>
            <a:lvl1pPr marL="0" indent="0">
              <a:buNone/>
              <a:defRPr sz="1200">
                <a:solidFill>
                  <a:schemeClr val="tx1">
                    <a:tint val="82000"/>
                  </a:schemeClr>
                </a:solidFill>
              </a:defRPr>
            </a:lvl1pPr>
            <a:lvl2pPr marL="228600" indent="0">
              <a:buNone/>
              <a:defRPr sz="1000">
                <a:solidFill>
                  <a:schemeClr val="tx1">
                    <a:tint val="82000"/>
                  </a:schemeClr>
                </a:solidFill>
              </a:defRPr>
            </a:lvl2pPr>
            <a:lvl3pPr marL="457200" indent="0">
              <a:buNone/>
              <a:defRPr sz="900">
                <a:solidFill>
                  <a:schemeClr val="tx1">
                    <a:tint val="82000"/>
                  </a:schemeClr>
                </a:solidFill>
              </a:defRPr>
            </a:lvl3pPr>
            <a:lvl4pPr marL="685800" indent="0">
              <a:buNone/>
              <a:defRPr sz="800">
                <a:solidFill>
                  <a:schemeClr val="tx1">
                    <a:tint val="82000"/>
                  </a:schemeClr>
                </a:solidFill>
              </a:defRPr>
            </a:lvl4pPr>
            <a:lvl5pPr marL="914400" indent="0">
              <a:buNone/>
              <a:defRPr sz="800">
                <a:solidFill>
                  <a:schemeClr val="tx1">
                    <a:tint val="82000"/>
                  </a:schemeClr>
                </a:solidFill>
              </a:defRPr>
            </a:lvl5pPr>
            <a:lvl6pPr marL="1143000" indent="0">
              <a:buNone/>
              <a:defRPr sz="800">
                <a:solidFill>
                  <a:schemeClr val="tx1">
                    <a:tint val="82000"/>
                  </a:schemeClr>
                </a:solidFill>
              </a:defRPr>
            </a:lvl6pPr>
            <a:lvl7pPr marL="1371600" indent="0">
              <a:buNone/>
              <a:defRPr sz="800">
                <a:solidFill>
                  <a:schemeClr val="tx1">
                    <a:tint val="82000"/>
                  </a:schemeClr>
                </a:solidFill>
              </a:defRPr>
            </a:lvl7pPr>
            <a:lvl8pPr marL="1600200" indent="0">
              <a:buNone/>
              <a:defRPr sz="800">
                <a:solidFill>
                  <a:schemeClr val="tx1">
                    <a:tint val="82000"/>
                  </a:schemeClr>
                </a:solidFill>
              </a:defRPr>
            </a:lvl8pPr>
            <a:lvl9pPr marL="1828800" indent="0">
              <a:buNone/>
              <a:defRPr sz="8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564AFB-A4F5-9C43-B224-A1EC82EDABF1}"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298375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14325" y="1703917"/>
            <a:ext cx="1943100" cy="4061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314575" y="1703917"/>
            <a:ext cx="1943100" cy="4061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843371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14920" y="340785"/>
            <a:ext cx="3943350" cy="1237192"/>
          </a:xfrm>
        </p:spPr>
        <p:txBody>
          <a:bodyPr/>
          <a:lstStyle/>
          <a:p>
            <a:r>
              <a:rPr lang="en-US"/>
              <a:t>Click to edit Master title style</a:t>
            </a:r>
          </a:p>
        </p:txBody>
      </p:sp>
      <p:sp>
        <p:nvSpPr>
          <p:cNvPr id="3" name="Text Placeholder 2"/>
          <p:cNvSpPr>
            <a:spLocks noGrp="1"/>
          </p:cNvSpPr>
          <p:nvPr>
            <p:ph type="body" idx="1"/>
          </p:nvPr>
        </p:nvSpPr>
        <p:spPr>
          <a:xfrm>
            <a:off x="314921" y="1569085"/>
            <a:ext cx="1934170" cy="768985"/>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4" name="Content Placeholder 3"/>
          <p:cNvSpPr>
            <a:spLocks noGrp="1"/>
          </p:cNvSpPr>
          <p:nvPr>
            <p:ph sz="half" idx="2"/>
          </p:nvPr>
        </p:nvSpPr>
        <p:spPr>
          <a:xfrm>
            <a:off x="314921" y="2338070"/>
            <a:ext cx="1934170" cy="34389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314575" y="1569085"/>
            <a:ext cx="1943696" cy="768985"/>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6" name="Content Placeholder 5"/>
          <p:cNvSpPr>
            <a:spLocks noGrp="1"/>
          </p:cNvSpPr>
          <p:nvPr>
            <p:ph sz="quarter" idx="4"/>
          </p:nvPr>
        </p:nvSpPr>
        <p:spPr>
          <a:xfrm>
            <a:off x="2314575" y="2338070"/>
            <a:ext cx="1943696" cy="34389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564AFB-A4F5-9C43-B224-A1EC82EDABF1}" type="datetimeFigureOut">
              <a:rPr lang="en-US" smtClean="0"/>
              <a:t>12/24/2025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397292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B564AFB-A4F5-9C43-B224-A1EC82EDABF1}" type="datetimeFigureOut">
              <a:rPr lang="en-US" smtClean="0"/>
              <a:t>12/24/2025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651931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564AFB-A4F5-9C43-B224-A1EC82EDABF1}" type="datetimeFigureOut">
              <a:rPr lang="en-US" smtClean="0"/>
              <a:t>12/24/2025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594417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1" y="426720"/>
            <a:ext cx="1474589" cy="1493520"/>
          </a:xfrm>
        </p:spPr>
        <p:txBody>
          <a:bodyPr anchor="b"/>
          <a:lstStyle>
            <a:lvl1pPr>
              <a:defRPr sz="1600"/>
            </a:lvl1pPr>
          </a:lstStyle>
          <a:p>
            <a:r>
              <a:rPr lang="en-US"/>
              <a:t>Click to edit Master title style</a:t>
            </a:r>
          </a:p>
        </p:txBody>
      </p:sp>
      <p:sp>
        <p:nvSpPr>
          <p:cNvPr id="3" name="Content Placeholder 2"/>
          <p:cNvSpPr>
            <a:spLocks noGrp="1"/>
          </p:cNvSpPr>
          <p:nvPr>
            <p:ph idx="1"/>
          </p:nvPr>
        </p:nvSpPr>
        <p:spPr>
          <a:xfrm>
            <a:off x="1943695" y="921598"/>
            <a:ext cx="2314575" cy="4548717"/>
          </a:xfrm>
        </p:spPr>
        <p:txBody>
          <a:bodyPr/>
          <a:lstStyle>
            <a:lvl1pPr>
              <a:defRPr sz="1600"/>
            </a:lvl1pPr>
            <a:lvl2pPr>
              <a:defRPr sz="1400"/>
            </a:lvl2pPr>
            <a:lvl3pPr>
              <a:defRPr sz="12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14921" y="1920240"/>
            <a:ext cx="1474589" cy="3557482"/>
          </a:xfrm>
        </p:spPr>
        <p:txBody>
          <a:bodyPr/>
          <a:lstStyle>
            <a:lvl1pPr marL="0" indent="0">
              <a:buNone/>
              <a:defRPr sz="800"/>
            </a:lvl1pPr>
            <a:lvl2pPr marL="228600" indent="0">
              <a:buNone/>
              <a:defRPr sz="700"/>
            </a:lvl2pPr>
            <a:lvl3pPr marL="457200" indent="0">
              <a:buNone/>
              <a:defRPr sz="6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2395541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4921" y="426720"/>
            <a:ext cx="1474589" cy="1493520"/>
          </a:xfrm>
        </p:spPr>
        <p:txBody>
          <a:bodyPr anchor="b"/>
          <a:lstStyle>
            <a:lvl1pPr>
              <a:defRPr sz="1600"/>
            </a:lvl1pPr>
          </a:lstStyle>
          <a:p>
            <a:r>
              <a:rPr lang="en-US"/>
              <a:t>Click to edit Master title style</a:t>
            </a:r>
          </a:p>
        </p:txBody>
      </p:sp>
      <p:sp>
        <p:nvSpPr>
          <p:cNvPr id="3" name="Picture Placeholder 2"/>
          <p:cNvSpPr>
            <a:spLocks noGrp="1" noChangeAspect="1"/>
          </p:cNvSpPr>
          <p:nvPr>
            <p:ph type="pic" idx="1"/>
          </p:nvPr>
        </p:nvSpPr>
        <p:spPr>
          <a:xfrm>
            <a:off x="1943695" y="921598"/>
            <a:ext cx="2314575" cy="4548717"/>
          </a:xfrm>
        </p:spPr>
        <p:txBody>
          <a:bodyPr anchor="t"/>
          <a:lstStyle>
            <a:lvl1pPr marL="0" indent="0">
              <a:buNone/>
              <a:defRPr sz="1600"/>
            </a:lvl1pPr>
            <a:lvl2pPr marL="228600" indent="0">
              <a:buNone/>
              <a:defRPr sz="1400"/>
            </a:lvl2pPr>
            <a:lvl3pPr marL="457200" indent="0">
              <a:buNone/>
              <a:defRPr sz="1200"/>
            </a:lvl3pPr>
            <a:lvl4pPr marL="685800" indent="0">
              <a:buNone/>
              <a:defRPr sz="1000"/>
            </a:lvl4pPr>
            <a:lvl5pPr marL="914400" indent="0">
              <a:buNone/>
              <a:defRPr sz="1000"/>
            </a:lvl5pPr>
            <a:lvl6pPr marL="1143000" indent="0">
              <a:buNone/>
              <a:defRPr sz="1000"/>
            </a:lvl6pPr>
            <a:lvl7pPr marL="1371600" indent="0">
              <a:buNone/>
              <a:defRPr sz="1000"/>
            </a:lvl7pPr>
            <a:lvl8pPr marL="1600200" indent="0">
              <a:buNone/>
              <a:defRPr sz="1000"/>
            </a:lvl8pPr>
            <a:lvl9pPr marL="1828800" indent="0">
              <a:buNone/>
              <a:defRPr sz="1000"/>
            </a:lvl9pPr>
          </a:lstStyle>
          <a:p>
            <a:r>
              <a:rPr lang="en-US"/>
              <a:t>Click icon to add picture</a:t>
            </a:r>
          </a:p>
        </p:txBody>
      </p:sp>
      <p:sp>
        <p:nvSpPr>
          <p:cNvPr id="4" name="Text Placeholder 3"/>
          <p:cNvSpPr>
            <a:spLocks noGrp="1"/>
          </p:cNvSpPr>
          <p:nvPr>
            <p:ph type="body" sz="half" idx="2"/>
          </p:nvPr>
        </p:nvSpPr>
        <p:spPr>
          <a:xfrm>
            <a:off x="314921" y="1920240"/>
            <a:ext cx="1474589" cy="3557482"/>
          </a:xfrm>
        </p:spPr>
        <p:txBody>
          <a:bodyPr/>
          <a:lstStyle>
            <a:lvl1pPr marL="0" indent="0">
              <a:buNone/>
              <a:defRPr sz="800"/>
            </a:lvl1pPr>
            <a:lvl2pPr marL="228600" indent="0">
              <a:buNone/>
              <a:defRPr sz="700"/>
            </a:lvl2pPr>
            <a:lvl3pPr marL="457200" indent="0">
              <a:buNone/>
              <a:defRPr sz="600"/>
            </a:lvl3pPr>
            <a:lvl4pPr marL="685800" indent="0">
              <a:buNone/>
              <a:defRPr sz="500"/>
            </a:lvl4pPr>
            <a:lvl5pPr marL="914400" indent="0">
              <a:buNone/>
              <a:defRPr sz="500"/>
            </a:lvl5pPr>
            <a:lvl6pPr marL="1143000" indent="0">
              <a:buNone/>
              <a:defRPr sz="500"/>
            </a:lvl6pPr>
            <a:lvl7pPr marL="1371600" indent="0">
              <a:buNone/>
              <a:defRPr sz="500"/>
            </a:lvl7pPr>
            <a:lvl8pPr marL="1600200" indent="0">
              <a:buNone/>
              <a:defRPr sz="500"/>
            </a:lvl8pPr>
            <a:lvl9pPr marL="1828800" indent="0">
              <a:buNone/>
              <a:defRPr sz="500"/>
            </a:lvl9pPr>
          </a:lstStyle>
          <a:p>
            <a:pPr lvl="0"/>
            <a:r>
              <a:rPr lang="en-US"/>
              <a:t>Click to edit Master text styles</a:t>
            </a:r>
          </a:p>
        </p:txBody>
      </p:sp>
      <p:sp>
        <p:nvSpPr>
          <p:cNvPr id="5" name="Date Placeholder 4"/>
          <p:cNvSpPr>
            <a:spLocks noGrp="1"/>
          </p:cNvSpPr>
          <p:nvPr>
            <p:ph type="dt" sz="half" idx="10"/>
          </p:nvPr>
        </p:nvSpPr>
        <p:spPr/>
        <p:txBody>
          <a:bodyPr/>
          <a:lstStyle/>
          <a:p>
            <a:fld id="{9B564AFB-A4F5-9C43-B224-A1EC82EDABF1}"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CF9F5-AA9C-0340-845F-EC40160E4B4E}" type="slidenum">
              <a:rPr lang="en-US" smtClean="0"/>
              <a:t>‹#›</a:t>
            </a:fld>
            <a:endParaRPr lang="en-US"/>
          </a:p>
        </p:txBody>
      </p:sp>
    </p:spTree>
    <p:extLst>
      <p:ext uri="{BB962C8B-B14F-4D97-AF65-F5344CB8AC3E}">
        <p14:creationId xmlns:p14="http://schemas.microsoft.com/office/powerpoint/2010/main" val="1868808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4325" y="340785"/>
            <a:ext cx="3943350" cy="1237192"/>
          </a:xfrm>
          <a:prstGeom prst="rect">
            <a:avLst/>
          </a:prstGeom>
        </p:spPr>
        <p:txBody>
          <a:bodyPr vert="horz" lIns="91440" tIns="45720" rIns="91440" bIns="45720" rtlCol="0" anchor="ctr">
            <a:normAutofit/>
          </a:bodyPr>
          <a:lstStyle/>
          <a:p>
            <a:r>
              <a:rPr lang="en-US"/>
              <a:t>Click to edit Master title </a:t>
            </a:r>
            <a:r>
              <a:rPr lang="en-US" err="1"/>
              <a:t>stle</a:t>
            </a:r>
            <a:endParaRPr lang="en-US"/>
          </a:p>
        </p:txBody>
      </p:sp>
      <p:sp>
        <p:nvSpPr>
          <p:cNvPr id="3" name="Text Placeholder 2"/>
          <p:cNvSpPr>
            <a:spLocks noGrp="1"/>
          </p:cNvSpPr>
          <p:nvPr>
            <p:ph type="body" idx="1"/>
          </p:nvPr>
        </p:nvSpPr>
        <p:spPr>
          <a:xfrm>
            <a:off x="314325" y="1703917"/>
            <a:ext cx="3943350" cy="40612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14325" y="5932595"/>
            <a:ext cx="1028700" cy="340783"/>
          </a:xfrm>
          <a:prstGeom prst="rect">
            <a:avLst/>
          </a:prstGeom>
        </p:spPr>
        <p:txBody>
          <a:bodyPr vert="horz" lIns="91440" tIns="45720" rIns="91440" bIns="45720" rtlCol="0" anchor="ctr"/>
          <a:lstStyle>
            <a:lvl1pPr algn="l">
              <a:defRPr sz="600">
                <a:solidFill>
                  <a:schemeClr val="tx1">
                    <a:tint val="82000"/>
                  </a:schemeClr>
                </a:solidFill>
              </a:defRPr>
            </a:lvl1pPr>
          </a:lstStyle>
          <a:p>
            <a:fld id="{9B564AFB-A4F5-9C43-B224-A1EC82EDABF1}" type="datetimeFigureOut">
              <a:rPr lang="en-US" smtClean="0"/>
              <a:t>12/24/2025</a:t>
            </a:fld>
            <a:endParaRPr lang="en-US"/>
          </a:p>
        </p:txBody>
      </p:sp>
      <p:sp>
        <p:nvSpPr>
          <p:cNvPr id="5" name="Footer Placeholder 4"/>
          <p:cNvSpPr>
            <a:spLocks noGrp="1"/>
          </p:cNvSpPr>
          <p:nvPr>
            <p:ph type="ftr" sz="quarter" idx="3"/>
          </p:nvPr>
        </p:nvSpPr>
        <p:spPr>
          <a:xfrm>
            <a:off x="1514475" y="5932595"/>
            <a:ext cx="1543050" cy="340783"/>
          </a:xfrm>
          <a:prstGeom prst="rect">
            <a:avLst/>
          </a:prstGeom>
        </p:spPr>
        <p:txBody>
          <a:bodyPr vert="horz" lIns="91440" tIns="45720" rIns="91440" bIns="45720" rtlCol="0" anchor="ctr"/>
          <a:lstStyle>
            <a:lvl1pPr algn="ctr">
              <a:defRPr sz="6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228975" y="5932595"/>
            <a:ext cx="1028700" cy="340783"/>
          </a:xfrm>
          <a:prstGeom prst="rect">
            <a:avLst/>
          </a:prstGeom>
        </p:spPr>
        <p:txBody>
          <a:bodyPr vert="horz" lIns="91440" tIns="45720" rIns="91440" bIns="45720" rtlCol="0" anchor="ctr"/>
          <a:lstStyle>
            <a:lvl1pPr algn="r">
              <a:defRPr sz="600">
                <a:solidFill>
                  <a:schemeClr val="tx1">
                    <a:tint val="82000"/>
                  </a:schemeClr>
                </a:solidFill>
              </a:defRPr>
            </a:lvl1pPr>
          </a:lstStyle>
          <a:p>
            <a:fld id="{362CF9F5-AA9C-0340-845F-EC40160E4B4E}" type="slidenum">
              <a:rPr lang="en-US" smtClean="0"/>
              <a:t>‹#›</a:t>
            </a:fld>
            <a:endParaRPr lang="en-US"/>
          </a:p>
        </p:txBody>
      </p:sp>
      <p:grpSp>
        <p:nvGrpSpPr>
          <p:cNvPr id="9" name="Group 8">
            <a:extLst>
              <a:ext uri="{FF2B5EF4-FFF2-40B4-BE49-F238E27FC236}">
                <a16:creationId xmlns:a16="http://schemas.microsoft.com/office/drawing/2014/main" id="{987B8399-E8BE-A421-4FBA-B93F8ABADEF4}"/>
              </a:ext>
            </a:extLst>
          </p:cNvPr>
          <p:cNvGrpSpPr/>
          <p:nvPr userDrawn="1"/>
        </p:nvGrpSpPr>
        <p:grpSpPr>
          <a:xfrm>
            <a:off x="0" y="1"/>
            <a:ext cx="4572000" cy="1054099"/>
            <a:chOff x="0" y="1"/>
            <a:chExt cx="4572000" cy="1054099"/>
          </a:xfrm>
        </p:grpSpPr>
        <p:pic>
          <p:nvPicPr>
            <p:cNvPr id="8" name="Picture 7">
              <a:extLst>
                <a:ext uri="{FF2B5EF4-FFF2-40B4-BE49-F238E27FC236}">
                  <a16:creationId xmlns:a16="http://schemas.microsoft.com/office/drawing/2014/main" id="{C5FE3950-FA9C-CF0E-3EDE-A4AF23A96266}"/>
                </a:ext>
              </a:extLst>
            </p:cNvPr>
            <p:cNvPicPr>
              <a:picLocks noChangeAspect="1"/>
            </p:cNvPicPr>
            <p:nvPr userDrawn="1"/>
          </p:nvPicPr>
          <p:blipFill>
            <a:blip r:embed="rId13"/>
            <a:srcRect b="83531"/>
            <a:stretch/>
          </p:blipFill>
          <p:spPr>
            <a:xfrm>
              <a:off x="0" y="1"/>
              <a:ext cx="4572000" cy="1054099"/>
            </a:xfrm>
            <a:prstGeom prst="rect">
              <a:avLst/>
            </a:prstGeom>
          </p:spPr>
        </p:pic>
        <p:sp>
          <p:nvSpPr>
            <p:cNvPr id="7" name="Rectangle 6">
              <a:extLst>
                <a:ext uri="{FF2B5EF4-FFF2-40B4-BE49-F238E27FC236}">
                  <a16:creationId xmlns:a16="http://schemas.microsoft.com/office/drawing/2014/main" id="{F8D81EEF-99A5-0ABB-D814-FE919509085B}"/>
                </a:ext>
              </a:extLst>
            </p:cNvPr>
            <p:cNvSpPr/>
            <p:nvPr userDrawn="1"/>
          </p:nvSpPr>
          <p:spPr>
            <a:xfrm>
              <a:off x="3522133" y="173355"/>
              <a:ext cx="914400" cy="167430"/>
            </a:xfrm>
            <a:prstGeom prst="rect">
              <a:avLst/>
            </a:prstGeom>
            <a:solidFill>
              <a:srgbClr val="CC203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06364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lnSpc>
          <a:spcPct val="90000"/>
        </a:lnSpc>
        <a:spcBef>
          <a:spcPct val="0"/>
        </a:spcBef>
        <a:buNone/>
        <a:defRPr sz="2200" kern="1200">
          <a:solidFill>
            <a:schemeClr val="tx1"/>
          </a:solidFill>
          <a:latin typeface="+mj-lt"/>
          <a:ea typeface="+mj-ea"/>
          <a:cs typeface="+mj-cs"/>
        </a:defRPr>
      </a:lvl1pPr>
    </p:titleStyle>
    <p:bodyStyle>
      <a:lvl1pPr marL="114300" indent="-114300" algn="l" defTabSz="4572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1pPr>
      <a:lvl2pPr marL="342900" indent="-114300" algn="l" defTabSz="457200" rtl="0" eaLnBrk="1" latinLnBrk="0" hangingPunct="1">
        <a:lnSpc>
          <a:spcPct val="90000"/>
        </a:lnSpc>
        <a:spcBef>
          <a:spcPts val="250"/>
        </a:spcBef>
        <a:buFont typeface="Arial" panose="020B0604020202020204" pitchFamily="34" charset="0"/>
        <a:buChar char="•"/>
        <a:defRPr sz="1200" kern="1200">
          <a:solidFill>
            <a:schemeClr val="tx1"/>
          </a:solidFill>
          <a:latin typeface="+mn-lt"/>
          <a:ea typeface="+mn-ea"/>
          <a:cs typeface="+mn-cs"/>
        </a:defRPr>
      </a:lvl2pPr>
      <a:lvl3pPr marL="571500" indent="-114300" algn="l" defTabSz="457200" rtl="0" eaLnBrk="1" latinLnBrk="0" hangingPunct="1">
        <a:lnSpc>
          <a:spcPct val="90000"/>
        </a:lnSpc>
        <a:spcBef>
          <a:spcPts val="250"/>
        </a:spcBef>
        <a:buFont typeface="Arial" panose="020B0604020202020204" pitchFamily="34" charset="0"/>
        <a:buChar char="•"/>
        <a:defRPr sz="1000" kern="1200">
          <a:solidFill>
            <a:schemeClr val="tx1"/>
          </a:solidFill>
          <a:latin typeface="+mn-lt"/>
          <a:ea typeface="+mn-ea"/>
          <a:cs typeface="+mn-cs"/>
        </a:defRPr>
      </a:lvl3pPr>
      <a:lvl4pPr marL="800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4pPr>
      <a:lvl5pPr marL="10287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5pPr>
      <a:lvl6pPr marL="12573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6pPr>
      <a:lvl7pPr marL="14859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7pPr>
      <a:lvl8pPr marL="17145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8pPr>
      <a:lvl9pPr marL="1943100" indent="-114300" algn="l" defTabSz="457200" rtl="0" eaLnBrk="1" latinLnBrk="0" hangingPunct="1">
        <a:lnSpc>
          <a:spcPct val="90000"/>
        </a:lnSpc>
        <a:spcBef>
          <a:spcPts val="250"/>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A logo of a bear&#10;&#10;Description automatically generated">
            <a:extLst>
              <a:ext uri="{FF2B5EF4-FFF2-40B4-BE49-F238E27FC236}">
                <a16:creationId xmlns:a16="http://schemas.microsoft.com/office/drawing/2014/main" id="{72809DBF-C353-1E08-7EC2-6472E8AA4CB1}"/>
              </a:ext>
            </a:extLst>
          </p:cNvPr>
          <p:cNvPicPr>
            <a:picLocks noChangeAspect="1"/>
          </p:cNvPicPr>
          <p:nvPr/>
        </p:nvPicPr>
        <p:blipFill>
          <a:blip r:embed="rId2"/>
          <a:stretch>
            <a:fillRect/>
          </a:stretch>
        </p:blipFill>
        <p:spPr>
          <a:xfrm>
            <a:off x="117475" y="4260328"/>
            <a:ext cx="1308100" cy="685698"/>
          </a:xfrm>
          <a:prstGeom prst="rect">
            <a:avLst/>
          </a:prstGeom>
        </p:spPr>
      </p:pic>
      <p:sp>
        <p:nvSpPr>
          <p:cNvPr id="6" name="TextBox 5">
            <a:extLst>
              <a:ext uri="{FF2B5EF4-FFF2-40B4-BE49-F238E27FC236}">
                <a16:creationId xmlns:a16="http://schemas.microsoft.com/office/drawing/2014/main" id="{D41030C6-4EDC-BF13-1BEF-D8CBC3FAFB7B}"/>
              </a:ext>
            </a:extLst>
          </p:cNvPr>
          <p:cNvSpPr txBox="1"/>
          <p:nvPr/>
        </p:nvSpPr>
        <p:spPr>
          <a:xfrm>
            <a:off x="0" y="-43349"/>
            <a:ext cx="4572000" cy="1292662"/>
          </a:xfrm>
          <a:prstGeom prst="rect">
            <a:avLst/>
          </a:prstGeom>
          <a:noFill/>
        </p:spPr>
        <p:txBody>
          <a:bodyPr wrap="square" rtlCol="0">
            <a:spAutoFit/>
          </a:bodyPr>
          <a:lstStyle/>
          <a:p>
            <a:r>
              <a:rPr lang="en-US" b="1" dirty="0">
                <a:solidFill>
                  <a:schemeClr val="bg1"/>
                </a:solidFill>
                <a:latin typeface="Century Gothic" panose="020B0502020202020204" pitchFamily="34" charset="0"/>
              </a:rPr>
              <a:t>Goldberg Center</a:t>
            </a:r>
          </a:p>
          <a:p>
            <a:r>
              <a:rPr lang="en-US" b="1" dirty="0">
                <a:solidFill>
                  <a:schemeClr val="bg1"/>
                </a:solidFill>
                <a:latin typeface="Century Gothic" panose="020B0502020202020204" pitchFamily="34" charset="0"/>
              </a:rPr>
              <a:t>Lean Transformation</a:t>
            </a:r>
          </a:p>
          <a:p>
            <a:r>
              <a:rPr lang="en-US" b="1" dirty="0">
                <a:solidFill>
                  <a:schemeClr val="bg1"/>
                </a:solidFill>
                <a:latin typeface="Century Gothic" panose="020B0502020202020204" pitchFamily="34" charset="0"/>
              </a:rPr>
              <a:t>Teachable Course</a:t>
            </a:r>
          </a:p>
          <a:p>
            <a:endParaRPr lang="en-US" sz="1200" b="1" dirty="0">
              <a:solidFill>
                <a:schemeClr val="bg1"/>
              </a:solidFill>
              <a:latin typeface="Century Gothic" panose="020B0502020202020204" pitchFamily="34" charset="0"/>
            </a:endParaRPr>
          </a:p>
          <a:p>
            <a:endParaRPr lang="en-US" altLang="en-US" sz="1200" dirty="0">
              <a:solidFill>
                <a:srgbClr val="000000"/>
              </a:solidFill>
              <a:latin typeface="Aptos" panose="020B0004020202020204" pitchFamily="34" charset="0"/>
            </a:endParaRPr>
          </a:p>
        </p:txBody>
      </p:sp>
      <p:sp>
        <p:nvSpPr>
          <p:cNvPr id="8" name="TextBox 7">
            <a:extLst>
              <a:ext uri="{FF2B5EF4-FFF2-40B4-BE49-F238E27FC236}">
                <a16:creationId xmlns:a16="http://schemas.microsoft.com/office/drawing/2014/main" id="{86B9B0C9-8368-1100-7433-E065600CE545}"/>
              </a:ext>
            </a:extLst>
          </p:cNvPr>
          <p:cNvSpPr txBox="1"/>
          <p:nvPr/>
        </p:nvSpPr>
        <p:spPr>
          <a:xfrm>
            <a:off x="2226607" y="1659420"/>
            <a:ext cx="2110443" cy="707886"/>
          </a:xfrm>
          <a:prstGeom prst="rect">
            <a:avLst/>
          </a:prstGeom>
          <a:noFill/>
        </p:spPr>
        <p:txBody>
          <a:bodyPr wrap="square" rtlCol="0">
            <a:spAutoFit/>
          </a:bodyPr>
          <a:lstStyle/>
          <a:p>
            <a:pPr marL="0" marR="0" indent="0" algn="l" defTabSz="1018824" rtl="0" eaLnBrk="1" fontAlgn="auto" latinLnBrk="0" hangingPunct="1">
              <a:spcBef>
                <a:spcPts val="0"/>
              </a:spcBef>
              <a:spcAft>
                <a:spcPts val="0"/>
              </a:spcAft>
              <a:buClrTx/>
              <a:buSzTx/>
              <a:buFontTx/>
              <a:buNone/>
              <a:tabLst/>
              <a:defRPr/>
            </a:pP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Target Audience: </a:t>
            </a:r>
          </a:p>
          <a:p>
            <a:pPr marL="0" marR="0" indent="0" algn="l" defTabSz="1018824" rtl="0" eaLnBrk="1" fontAlgn="auto" latinLnBrk="0" hangingPunct="1">
              <a:spcBef>
                <a:spcPts val="0"/>
              </a:spcBef>
              <a:spcAft>
                <a:spcPts val="0"/>
              </a:spcAft>
              <a:buClrTx/>
              <a:buSzTx/>
              <a:buFontTx/>
              <a:buNone/>
              <a:tabLst/>
              <a:defRPr/>
            </a:pPr>
            <a:r>
              <a:rPr lang="en-US" sz="1000" dirty="0">
                <a:solidFill>
                  <a:srgbClr val="2F2F2F"/>
                </a:solidFill>
                <a:latin typeface="Century Gothic" panose="020B0502020202020204" pitchFamily="34" charset="0"/>
              </a:rPr>
              <a:t>This activity is designed for nurses, nurse practitioners, physicians and psychologists</a:t>
            </a:r>
          </a:p>
        </p:txBody>
      </p:sp>
      <p:sp>
        <p:nvSpPr>
          <p:cNvPr id="10" name="TextBox 9">
            <a:extLst>
              <a:ext uri="{FF2B5EF4-FFF2-40B4-BE49-F238E27FC236}">
                <a16:creationId xmlns:a16="http://schemas.microsoft.com/office/drawing/2014/main" id="{194E48A2-8F2A-11A7-30DF-E3431977E1AA}"/>
              </a:ext>
            </a:extLst>
          </p:cNvPr>
          <p:cNvSpPr txBox="1"/>
          <p:nvPr/>
        </p:nvSpPr>
        <p:spPr>
          <a:xfrm>
            <a:off x="79843" y="2349339"/>
            <a:ext cx="4412313" cy="1279838"/>
          </a:xfrm>
          <a:prstGeom prst="rect">
            <a:avLst/>
          </a:prstGeom>
          <a:noFill/>
        </p:spPr>
        <p:txBody>
          <a:bodyPr wrap="square" rtlCol="0">
            <a:spAutoFit/>
          </a:bodyPr>
          <a:lstStyle/>
          <a:p>
            <a:pPr rtl="0">
              <a:spcAft>
                <a:spcPts val="500"/>
              </a:spcAft>
            </a:pPr>
            <a:r>
              <a:rPr lang="en-US" sz="100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Narrative/Learning Objectives:</a:t>
            </a:r>
          </a:p>
          <a:p>
            <a:pPr marL="171450" indent="-171450">
              <a:buFont typeface="Arial" panose="020B0604020202020204" pitchFamily="34" charset="0"/>
              <a:buChar char="•"/>
            </a:pPr>
            <a:r>
              <a:rPr lang="en-US" sz="1050" dirty="0"/>
              <a:t>Understand what is Flow and how do we work towards measuring and optimizing it.</a:t>
            </a:r>
          </a:p>
          <a:p>
            <a:pPr marL="171450" indent="-171450">
              <a:buFont typeface="Arial" panose="020B0604020202020204" pitchFamily="34" charset="0"/>
              <a:buChar char="•"/>
            </a:pPr>
            <a:r>
              <a:rPr lang="en-US" sz="1050" dirty="0"/>
              <a:t>Learn some standard tools that can be used to improve Flow.</a:t>
            </a:r>
          </a:p>
          <a:p>
            <a:pPr marL="171450" indent="-171450">
              <a:buFont typeface="Arial" panose="020B0604020202020204" pitchFamily="34" charset="0"/>
              <a:buChar char="•"/>
            </a:pPr>
            <a:r>
              <a:rPr lang="en-US" sz="1050" dirty="0"/>
              <a:t>Learn how to use TAKT time to match demand to capability</a:t>
            </a:r>
          </a:p>
          <a:p>
            <a:pPr marL="171450" indent="-171450">
              <a:buFont typeface="Arial" panose="020B0604020202020204" pitchFamily="34" charset="0"/>
              <a:buChar char="•"/>
            </a:pPr>
            <a:r>
              <a:rPr lang="en-US" sz="1050" dirty="0"/>
              <a:t>Demonstrate the usefulness of visual tools in eliminating waste</a:t>
            </a:r>
          </a:p>
          <a:p>
            <a:pPr marL="171450" indent="-171450">
              <a:buFont typeface="Arial" panose="020B0604020202020204" pitchFamily="34" charset="0"/>
              <a:buChar char="•"/>
            </a:pPr>
            <a:r>
              <a:rPr lang="en-US" sz="1050"/>
              <a:t>Understand why pull systems are more effective than push ones</a:t>
            </a:r>
            <a:endParaRPr lang="en-US" sz="1050" dirty="0"/>
          </a:p>
        </p:txBody>
      </p:sp>
      <p:sp>
        <p:nvSpPr>
          <p:cNvPr id="11" name="TextBox 10">
            <a:extLst>
              <a:ext uri="{FF2B5EF4-FFF2-40B4-BE49-F238E27FC236}">
                <a16:creationId xmlns:a16="http://schemas.microsoft.com/office/drawing/2014/main" id="{05442D67-D8F0-EE74-7583-FEE9FF17AE03}"/>
              </a:ext>
            </a:extLst>
          </p:cNvPr>
          <p:cNvSpPr txBox="1"/>
          <p:nvPr/>
        </p:nvSpPr>
        <p:spPr>
          <a:xfrm>
            <a:off x="1245466" y="3837155"/>
            <a:ext cx="3506644" cy="823302"/>
          </a:xfrm>
          <a:prstGeom prst="rect">
            <a:avLst/>
          </a:prstGeom>
          <a:noFill/>
        </p:spPr>
        <p:txBody>
          <a:bodyPr wrap="square" rtlCol="0">
            <a:spAutoFit/>
          </a:bodyPr>
          <a:lstStyle/>
          <a:p>
            <a:pPr marL="0" marR="0" indent="0" defTabSz="1018824" rtl="0" eaLnBrk="1" fontAlgn="auto" latinLnBrk="0" hangingPunct="1">
              <a:spcBef>
                <a:spcPts val="0"/>
              </a:spcBef>
              <a:spcAft>
                <a:spcPts val="600"/>
              </a:spcAft>
              <a:buClrTx/>
              <a:buSzTx/>
              <a:buFontTx/>
              <a:buNone/>
              <a:tabLst/>
              <a:defRPr/>
            </a:pP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To </a:t>
            </a:r>
            <a:r>
              <a:rPr lang="en-US" sz="950" b="1" i="0" u="none" strike="noStrike" kern="1200" baseline="0" dirty="0">
                <a:solidFill>
                  <a:srgbClr val="CC2032"/>
                </a:solidFill>
                <a:latin typeface="Century Gothic" panose="020B0502020202020204" pitchFamily="34" charset="0"/>
                <a:ea typeface="Sharp Sans Display No1 Semibold" pitchFamily="50" charset="0"/>
                <a:cs typeface="Sharp Sans Display No1 Semibold" pitchFamily="50" charset="0"/>
              </a:rPr>
              <a:t>claim credit</a:t>
            </a: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 text SMS code provided during your session</a:t>
            </a:r>
            <a:r>
              <a:rPr lang="en-US" sz="950" dirty="0">
                <a:solidFill>
                  <a:srgbClr val="415569"/>
                </a:solidFill>
                <a:latin typeface="Century Gothic" panose="020B0502020202020204" pitchFamily="34" charset="0"/>
                <a:ea typeface="Sharp Sans Display No1 Semibold" pitchFamily="50" charset="0"/>
                <a:cs typeface="Sharp Sans Display No1 Semibold" pitchFamily="50" charset="0"/>
              </a:rPr>
              <a:t> </a:t>
            </a:r>
            <a:r>
              <a:rPr lang="en-US" sz="95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to 301-273-7643. </a:t>
            </a:r>
          </a:p>
          <a:p>
            <a:pPr marL="0" marR="0" indent="0" defTabSz="1018824" rtl="0" eaLnBrk="1" fontAlgn="auto" latinLnBrk="0" hangingPunct="1">
              <a:spcBef>
                <a:spcPts val="0"/>
              </a:spcBef>
              <a:spcAft>
                <a:spcPts val="600"/>
              </a:spcAft>
              <a:buClrTx/>
              <a:buSzTx/>
              <a:buFontTx/>
              <a:buNone/>
              <a:tabLst/>
              <a:defRPr/>
            </a:pPr>
            <a:r>
              <a:rPr lang="en-US" sz="950" dirty="0">
                <a:solidFill>
                  <a:srgbClr val="415569"/>
                </a:solidFill>
                <a:latin typeface="Century Gothic" panose="020B0502020202020204" pitchFamily="34" charset="0"/>
                <a:ea typeface="Sharp Sans Display No1 Semibold" pitchFamily="50" charset="0"/>
                <a:cs typeface="Sharp Sans Display No1 Semibold" pitchFamily="50" charset="0"/>
              </a:rPr>
              <a:t>Or enter the code at ce.childrensnational.org/code</a:t>
            </a:r>
          </a:p>
          <a:p>
            <a:pPr defTabSz="1018824">
              <a:spcAft>
                <a:spcPts val="600"/>
              </a:spcAft>
              <a:defRPr/>
            </a:pPr>
            <a:r>
              <a:rPr lang="en-US" sz="900" dirty="0">
                <a:solidFill>
                  <a:srgbClr val="415569"/>
                </a:solidFill>
                <a:latin typeface="Century Gothic" panose="020B0502020202020204" pitchFamily="34" charset="0"/>
                <a:ea typeface="Sharp Sans Display No1 Semibold" pitchFamily="50" charset="0"/>
                <a:cs typeface="Sharp Sans Display No1 Semibold" pitchFamily="50" charset="0"/>
              </a:rPr>
              <a:t>You will need to complete the survey to earn credit</a:t>
            </a:r>
            <a:endParaRPr lang="en-US" sz="900"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endParaRPr>
          </a:p>
        </p:txBody>
      </p:sp>
      <p:sp>
        <p:nvSpPr>
          <p:cNvPr id="16" name="Заголовок 5">
            <a:extLst>
              <a:ext uri="{FF2B5EF4-FFF2-40B4-BE49-F238E27FC236}">
                <a16:creationId xmlns:a16="http://schemas.microsoft.com/office/drawing/2014/main" id="{626DD648-2A33-2A53-A701-ABD5A1DC4459}"/>
              </a:ext>
            </a:extLst>
          </p:cNvPr>
          <p:cNvSpPr txBox="1">
            <a:spLocks/>
          </p:cNvSpPr>
          <p:nvPr/>
        </p:nvSpPr>
        <p:spPr>
          <a:xfrm>
            <a:off x="-41188" y="1197377"/>
            <a:ext cx="4495871" cy="431253"/>
          </a:xfrm>
          <a:prstGeom prst="rect">
            <a:avLst/>
          </a:prstGeom>
        </p:spPr>
        <p:txBody>
          <a:bodyPr vert="horz" lIns="91440" tIns="45720" rIns="91440" bIns="45720" rtlCol="0" anchor="t">
            <a:noAutofit/>
          </a:bodyPr>
          <a:lstStyle>
            <a:lvl1pPr algn="l" defTabSz="777240" rtl="0" eaLnBrk="1" latinLnBrk="0" hangingPunct="1">
              <a:lnSpc>
                <a:spcPct val="80000"/>
              </a:lnSpc>
              <a:spcBef>
                <a:spcPct val="0"/>
              </a:spcBef>
              <a:buNone/>
              <a:defRPr lang="en-US" sz="4800" b="0" kern="1200" dirty="0">
                <a:solidFill>
                  <a:schemeClr val="bg2"/>
                </a:solidFill>
                <a:latin typeface="Sharp Sans Display No1 Semibold" pitchFamily="50" charset="0"/>
                <a:ea typeface="Sharp Sans Display No1 Semibold" pitchFamily="50" charset="0"/>
                <a:cs typeface="Sharp Sans Display No1 Semibold" pitchFamily="50" charset="0"/>
              </a:defRPr>
            </a:lvl1pPr>
          </a:lstStyle>
          <a:p>
            <a:pPr>
              <a:lnSpc>
                <a:spcPct val="100000"/>
              </a:lnSpc>
            </a:pPr>
            <a:r>
              <a:rPr lang="en-US" sz="1000" b="1" dirty="0">
                <a:solidFill>
                  <a:srgbClr val="415569"/>
                </a:solidFill>
                <a:latin typeface="Century Gothic" panose="020B0502020202020204" pitchFamily="34" charset="0"/>
              </a:rPr>
              <a:t>Speakers:</a:t>
            </a:r>
            <a:r>
              <a:rPr lang="en-US" sz="1000" b="1" dirty="0">
                <a:solidFill>
                  <a:schemeClr val="tx1"/>
                </a:solidFill>
                <a:latin typeface="Century Gothic" panose="020B0502020202020204" pitchFamily="34" charset="0"/>
              </a:rPr>
              <a:t> </a:t>
            </a:r>
            <a:r>
              <a:rPr lang="en-US" sz="1000" dirty="0">
                <a:solidFill>
                  <a:schemeClr val="tx1"/>
                </a:solidFill>
                <a:latin typeface="Century Gothic" panose="020B0502020202020204" pitchFamily="34" charset="0"/>
              </a:rPr>
              <a:t>Susan Beauchamp, and Fidel  Kandell, consultants</a:t>
            </a:r>
            <a:r>
              <a:rPr lang="en-US" sz="1050" b="1" dirty="0">
                <a:solidFill>
                  <a:srgbClr val="415569"/>
                </a:solidFill>
                <a:latin typeface="Century Gothic" panose="020B0502020202020204" pitchFamily="34" charset="0"/>
              </a:rPr>
              <a:t> </a:t>
            </a:r>
            <a:endParaRPr lang="en-US" altLang="en-US" sz="1600" dirty="0">
              <a:solidFill>
                <a:schemeClr val="tx1"/>
              </a:solidFill>
              <a:latin typeface="Arial" panose="020B0604020202020204" pitchFamily="34" charset="0"/>
            </a:endParaRPr>
          </a:p>
          <a:p>
            <a:pPr>
              <a:lnSpc>
                <a:spcPct val="100000"/>
              </a:lnSpc>
            </a:pPr>
            <a:endParaRPr lang="en-US" sz="1050" dirty="0">
              <a:solidFill>
                <a:srgbClr val="415569"/>
              </a:solidFill>
              <a:latin typeface="Century Gothic" panose="020B0502020202020204" pitchFamily="34" charset="0"/>
            </a:endParaRPr>
          </a:p>
        </p:txBody>
      </p:sp>
      <p:sp>
        <p:nvSpPr>
          <p:cNvPr id="17" name="TextBox 16">
            <a:extLst>
              <a:ext uri="{FF2B5EF4-FFF2-40B4-BE49-F238E27FC236}">
                <a16:creationId xmlns:a16="http://schemas.microsoft.com/office/drawing/2014/main" id="{FE133FDB-56F1-7C3F-333A-6262BC9BDDB8}"/>
              </a:ext>
            </a:extLst>
          </p:cNvPr>
          <p:cNvSpPr txBox="1"/>
          <p:nvPr/>
        </p:nvSpPr>
        <p:spPr>
          <a:xfrm>
            <a:off x="0" y="5000417"/>
            <a:ext cx="4337050" cy="1169551"/>
          </a:xfrm>
          <a:prstGeom prst="rect">
            <a:avLst/>
          </a:prstGeom>
          <a:noFill/>
        </p:spPr>
        <p:txBody>
          <a:bodyPr wrap="square" rtlCol="0">
            <a:spAutoFit/>
          </a:bodyPr>
          <a:lstStyle/>
          <a:p>
            <a:pPr rtl="0">
              <a:spcAft>
                <a:spcPts val="600"/>
              </a:spcAft>
            </a:pPr>
            <a:r>
              <a:rPr lang="en-US" sz="500" b="1" dirty="0">
                <a:solidFill>
                  <a:schemeClr val="tx1">
                    <a:lumMod val="50000"/>
                    <a:lumOff val="50000"/>
                  </a:schemeClr>
                </a:solidFill>
                <a:latin typeface="Century Gothic" panose="020B0502020202020204" pitchFamily="34" charset="0"/>
                <a:ea typeface="Sharp Sans Display No1 Semibold" pitchFamily="50" charset="0"/>
                <a:cs typeface="Sharp Sans Display No1 Semibold" pitchFamily="50" charset="0"/>
              </a:rPr>
              <a:t>Joint Accreditation: </a:t>
            </a:r>
            <a:r>
              <a:rPr lang="en-US" sz="500" dirty="0">
                <a:solidFill>
                  <a:schemeClr val="tx1">
                    <a:lumMod val="50000"/>
                    <a:lumOff val="50000"/>
                  </a:schemeClr>
                </a:solidFill>
                <a:effectLst/>
                <a:latin typeface="Century Gothic" panose="020B0502020202020204" pitchFamily="34" charset="0"/>
                <a:ea typeface="Calibri" panose="020F0502020204030204" pitchFamily="34" charset="0"/>
                <a:cs typeface="Aptos" panose="020B0004020202020204" pitchFamily="34" charset="0"/>
              </a:rPr>
              <a:t>In support of improving patient care, this activity has been planned and implemented by Children’s National Hospital. Children’s National Hospital is jointly accredited by the Accreditation Council for Continuing Medical Education (ACCME), the Accreditation Council for Pharmacy Education (ACPE), and the American Nurses Credentialing Center (ANCC), to provide continuing education for the healthcare team.  Children’s National Hospital Accreditation Provider#</a:t>
            </a:r>
            <a:r>
              <a:rPr lang="en-US" sz="5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 4008362</a:t>
            </a:r>
          </a:p>
          <a:p>
            <a:pPr algn="l"/>
            <a:r>
              <a:rPr lang="en-US" sz="500" b="1" dirty="0">
                <a:solidFill>
                  <a:schemeClr val="tx1">
                    <a:lumMod val="50000"/>
                    <a:lumOff val="50000"/>
                  </a:schemeClr>
                </a:solidFill>
                <a:latin typeface="Century Gothic" panose="020B0502020202020204" pitchFamily="34" charset="0"/>
              </a:rPr>
              <a:t>Credit Designation Statements:</a:t>
            </a:r>
          </a:p>
          <a:p>
            <a:pPr algn="l"/>
            <a:r>
              <a:rPr lang="en-US" sz="500" b="1" dirty="0">
                <a:solidFill>
                  <a:schemeClr val="tx1">
                    <a:lumMod val="50000"/>
                    <a:lumOff val="50000"/>
                  </a:schemeClr>
                </a:solidFill>
                <a:latin typeface="Century Gothic" panose="020B0502020202020204" pitchFamily="34" charset="0"/>
              </a:rPr>
              <a:t>ACCME: </a:t>
            </a:r>
            <a:r>
              <a:rPr lang="en-US" sz="500" dirty="0">
                <a:solidFill>
                  <a:schemeClr val="tx1">
                    <a:lumMod val="50000"/>
                    <a:lumOff val="50000"/>
                  </a:schemeClr>
                </a:solidFill>
                <a:latin typeface="Century Gothic" panose="020B0502020202020204" pitchFamily="34" charset="0"/>
              </a:rPr>
              <a:t>Children’s National Hospital designates this live/enduring activity for a maximum of 1.0 AMA PRA Category 1 </a:t>
            </a:r>
            <a:r>
              <a:rPr lang="en-US" sz="500" dirty="0" err="1">
                <a:solidFill>
                  <a:schemeClr val="tx1">
                    <a:lumMod val="50000"/>
                    <a:lumOff val="50000"/>
                  </a:schemeClr>
                </a:solidFill>
                <a:latin typeface="Century Gothic" panose="020B0502020202020204" pitchFamily="34" charset="0"/>
              </a:rPr>
              <a:t>CreditsTM</a:t>
            </a:r>
            <a:r>
              <a:rPr lang="en-US" sz="500" dirty="0">
                <a:solidFill>
                  <a:schemeClr val="tx1">
                    <a:lumMod val="50000"/>
                    <a:lumOff val="50000"/>
                  </a:schemeClr>
                </a:solidFill>
                <a:latin typeface="Century Gothic" panose="020B0502020202020204" pitchFamily="34" charset="0"/>
              </a:rPr>
              <a:t> for physicians. Physicians should claim only the credit commensurate with the extent of their participation in the activity.</a:t>
            </a:r>
          </a:p>
          <a:p>
            <a:pPr algn="l"/>
            <a:r>
              <a:rPr lang="en-US" sz="500" b="1" dirty="0">
                <a:solidFill>
                  <a:schemeClr val="tx1">
                    <a:lumMod val="50000"/>
                    <a:lumOff val="50000"/>
                  </a:schemeClr>
                </a:solidFill>
                <a:latin typeface="Century Gothic" panose="020B0502020202020204" pitchFamily="34" charset="0"/>
              </a:rPr>
              <a:t>ANCC: </a:t>
            </a:r>
            <a:r>
              <a:rPr lang="en-US" sz="500" dirty="0">
                <a:solidFill>
                  <a:schemeClr val="tx1">
                    <a:lumMod val="50000"/>
                    <a:lumOff val="50000"/>
                  </a:schemeClr>
                </a:solidFill>
                <a:latin typeface="Century Gothic" panose="020B0502020202020204" pitchFamily="34" charset="0"/>
              </a:rPr>
              <a:t>Children’s National Hospital designates this activity for a maximum of 1.0 LIVE ANCC contact hours.</a:t>
            </a:r>
          </a:p>
          <a:p>
            <a:pPr algn="l"/>
            <a:r>
              <a:rPr lang="en-US" sz="500" b="1" dirty="0">
                <a:solidFill>
                  <a:schemeClr val="tx1">
                    <a:lumMod val="50000"/>
                    <a:lumOff val="50000"/>
                  </a:schemeClr>
                </a:solidFill>
                <a:latin typeface="Century Gothic" panose="020B0502020202020204" pitchFamily="34" charset="0"/>
              </a:rPr>
              <a:t>Psychology: </a:t>
            </a:r>
            <a:r>
              <a:rPr lang="en-US" sz="500" dirty="0">
                <a:solidFill>
                  <a:schemeClr val="tx1">
                    <a:lumMod val="50000"/>
                    <a:lumOff val="50000"/>
                  </a:schemeClr>
                </a:solidFill>
                <a:latin typeface="Century Gothic" panose="020B0502020202020204" pitchFamily="34" charset="0"/>
              </a:rPr>
              <a:t>Continuing Education (CE) credits for psychologists are provided through the co-sponsorship of the American Psychological Association (APA) Office of Continuing Education in Psychology (CEP). The APA CEP Office maintains responsibility for the content of the programs. All confirmed participants will earn 1.0 CE credits (Instructional Level, Intermediate Learning) upon successful completion of the learning event and evaluation.</a:t>
            </a:r>
          </a:p>
          <a:p>
            <a:pPr algn="l"/>
            <a:endParaRPr lang="en-US" sz="500" dirty="0">
              <a:solidFill>
                <a:schemeClr val="tx1">
                  <a:lumMod val="50000"/>
                  <a:lumOff val="50000"/>
                </a:schemeClr>
              </a:solidFill>
              <a:latin typeface="Century Gothic" panose="020B0502020202020204" pitchFamily="34" charset="0"/>
            </a:endParaRPr>
          </a:p>
        </p:txBody>
      </p:sp>
      <p:pic>
        <p:nvPicPr>
          <p:cNvPr id="18" name="Picture 2">
            <a:extLst>
              <a:ext uri="{FF2B5EF4-FFF2-40B4-BE49-F238E27FC236}">
                <a16:creationId xmlns:a16="http://schemas.microsoft.com/office/drawing/2014/main" id="{74232733-9D37-C7E6-25C3-E26AB1241E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1906" y="6093592"/>
            <a:ext cx="365016" cy="251386"/>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CA48671D-D742-27DC-F60B-E748826A6BCD}"/>
              </a:ext>
            </a:extLst>
          </p:cNvPr>
          <p:cNvSpPr txBox="1"/>
          <p:nvPr/>
        </p:nvSpPr>
        <p:spPr>
          <a:xfrm>
            <a:off x="117475" y="1823810"/>
            <a:ext cx="1989607" cy="261610"/>
          </a:xfrm>
          <a:prstGeom prst="rect">
            <a:avLst/>
          </a:prstGeom>
          <a:noFill/>
        </p:spPr>
        <p:txBody>
          <a:bodyPr wrap="square">
            <a:spAutoFit/>
          </a:bodyPr>
          <a:lstStyle/>
          <a:p>
            <a:pPr marL="0" marR="0" indent="0" algn="l" defTabSz="1018824" rtl="0" eaLnBrk="1" fontAlgn="auto" latinLnBrk="0" hangingPunct="1">
              <a:spcBef>
                <a:spcPts val="0"/>
              </a:spcBef>
              <a:spcAft>
                <a:spcPts val="0"/>
              </a:spcAft>
              <a:buClrTx/>
              <a:buSzTx/>
              <a:buFontTx/>
              <a:buNone/>
              <a:tabLst/>
              <a:defRPr/>
            </a:pPr>
            <a:r>
              <a:rPr lang="en-US" sz="1100" b="1" i="0" u="none" strike="noStrike" kern="1200" baseline="0" dirty="0">
                <a:solidFill>
                  <a:srgbClr val="415569"/>
                </a:solidFill>
                <a:latin typeface="Century Gothic" panose="020B0502020202020204" pitchFamily="34" charset="0"/>
                <a:ea typeface="Sharp Sans Display No1 Semibold" pitchFamily="50" charset="0"/>
                <a:cs typeface="Sharp Sans Display No1 Semibold" pitchFamily="50" charset="0"/>
              </a:rPr>
              <a:t>Teachable Module</a:t>
            </a:r>
          </a:p>
        </p:txBody>
      </p:sp>
      <p:sp>
        <p:nvSpPr>
          <p:cNvPr id="20" name="Rectangle 19">
            <a:extLst>
              <a:ext uri="{FF2B5EF4-FFF2-40B4-BE49-F238E27FC236}">
                <a16:creationId xmlns:a16="http://schemas.microsoft.com/office/drawing/2014/main" id="{61725D03-A5C7-17E7-3829-9EC8BC977330}"/>
              </a:ext>
            </a:extLst>
          </p:cNvPr>
          <p:cNvSpPr/>
          <p:nvPr/>
        </p:nvSpPr>
        <p:spPr>
          <a:xfrm>
            <a:off x="0" y="4899596"/>
            <a:ext cx="4572000" cy="92860"/>
          </a:xfrm>
          <a:prstGeom prst="rect">
            <a:avLst/>
          </a:prstGeom>
          <a:solidFill>
            <a:srgbClr val="CC203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042BFFF6-592C-E57C-39E4-93FF36C77232}"/>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Rectangle 1">
            <a:extLst>
              <a:ext uri="{FF2B5EF4-FFF2-40B4-BE49-F238E27FC236}">
                <a16:creationId xmlns:a16="http://schemas.microsoft.com/office/drawing/2014/main" id="{186C4D54-90CF-FD0F-EB54-42974050EB94}"/>
              </a:ext>
            </a:extLst>
          </p:cNvPr>
          <p:cNvSpPr>
            <a:spLocks noChangeArrowheads="1"/>
          </p:cNvSpPr>
          <p:nvPr/>
        </p:nvSpPr>
        <p:spPr bwMode="auto">
          <a:xfrm>
            <a:off x="-41188" y="987703"/>
            <a:ext cx="124906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latin typeface="Arial" panose="020B0604020202020204" pitchFamily="34" charset="0"/>
              </a:rPr>
              <a:t>Increasing Flow</a:t>
            </a:r>
          </a:p>
        </p:txBody>
      </p:sp>
    </p:spTree>
    <p:extLst>
      <p:ext uri="{BB962C8B-B14F-4D97-AF65-F5344CB8AC3E}">
        <p14:creationId xmlns:p14="http://schemas.microsoft.com/office/powerpoint/2010/main" val="29709434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96BF17D91B9C540BBBDAD8D6965EE01" ma:contentTypeVersion="18" ma:contentTypeDescription="Create a new document." ma:contentTypeScope="" ma:versionID="7aa7917d557b6b413452c024b8f48925">
  <xsd:schema xmlns:xsd="http://www.w3.org/2001/XMLSchema" xmlns:xs="http://www.w3.org/2001/XMLSchema" xmlns:p="http://schemas.microsoft.com/office/2006/metadata/properties" xmlns:ns2="50c012c1-c61d-4120-a092-1397f2992fcf" xmlns:ns3="a13b7695-0f38-483e-9132-681fac2407a6" targetNamespace="http://schemas.microsoft.com/office/2006/metadata/properties" ma:root="true" ma:fieldsID="7a5016c8699bc9b322426643205c7b24" ns2:_="" ns3:_="">
    <xsd:import namespace="50c012c1-c61d-4120-a092-1397f2992fcf"/>
    <xsd:import namespace="a13b7695-0f38-483e-9132-681fac2407a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VoucherNumb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c012c1-c61d-4120-a092-1397f2992f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ae4e4ba-3338-49b4-8a2c-dec2fba6fb49"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VoucherNumber" ma:index="25" nillable="true" ma:displayName="Voucher Number" ma:format="Dropdown" ma:internalName="VoucherNumber">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13b7695-0f38-483e-9132-681fac2407a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46efae5-642e-49f4-b93b-0e4d9d7de7db}" ma:internalName="TaxCatchAll" ma:showField="CatchAllData" ma:web="a13b7695-0f38-483e-9132-681fac2407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13b7695-0f38-483e-9132-681fac2407a6" xsi:nil="true"/>
    <lcf76f155ced4ddcb4097134ff3c332f xmlns="50c012c1-c61d-4120-a092-1397f2992fcf">
      <Terms xmlns="http://schemas.microsoft.com/office/infopath/2007/PartnerControls"/>
    </lcf76f155ced4ddcb4097134ff3c332f>
    <VoucherNumber xmlns="50c012c1-c61d-4120-a092-1397f2992fcf" xsi:nil="true"/>
  </documentManagement>
</p:properties>
</file>

<file path=customXml/itemProps1.xml><?xml version="1.0" encoding="utf-8"?>
<ds:datastoreItem xmlns:ds="http://schemas.openxmlformats.org/officeDocument/2006/customXml" ds:itemID="{2BEBCF5E-FD0F-4DCF-8FDF-AB455116715C}">
  <ds:schemaRefs>
    <ds:schemaRef ds:uri="http://schemas.microsoft.com/sharepoint/v3/contenttype/forms"/>
  </ds:schemaRefs>
</ds:datastoreItem>
</file>

<file path=customXml/itemProps2.xml><?xml version="1.0" encoding="utf-8"?>
<ds:datastoreItem xmlns:ds="http://schemas.openxmlformats.org/officeDocument/2006/customXml" ds:itemID="{62ED1AC4-F39E-4490-BB75-845A8EC4B6EA}"/>
</file>

<file path=customXml/itemProps3.xml><?xml version="1.0" encoding="utf-8"?>
<ds:datastoreItem xmlns:ds="http://schemas.openxmlformats.org/officeDocument/2006/customXml" ds:itemID="{35BAB226-DA14-42B0-8CDB-B7B9F815A903}">
  <ds:schemaRefs>
    <ds:schemaRef ds:uri="a13b7695-0f38-483e-9132-681fac2407a6"/>
    <ds:schemaRef ds:uri="http://schemas.microsoft.com/office/2006/metadata/properties"/>
    <ds:schemaRef ds:uri="http://purl.org/dc/dcmitype/"/>
    <ds:schemaRef ds:uri="http://schemas.openxmlformats.org/package/2006/metadata/core-properties"/>
    <ds:schemaRef ds:uri="http://schemas.microsoft.com/office/2006/documentManagement/types"/>
    <ds:schemaRef ds:uri="http://purl.org/dc/elements/1.1/"/>
    <ds:schemaRef ds:uri="50c012c1-c61d-4120-a092-1397f2992fcf"/>
    <ds:schemaRef ds:uri="http://www.w3.org/XML/1998/namespace"/>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238</TotalTime>
  <Words>340</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Century Gothic</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Suffredini, Christine</dc:creator>
  <cp:lastModifiedBy>John, Tamara</cp:lastModifiedBy>
  <cp:revision>11</cp:revision>
  <dcterms:created xsi:type="dcterms:W3CDTF">2024-06-12T15:35:21Z</dcterms:created>
  <dcterms:modified xsi:type="dcterms:W3CDTF">2025-12-24T15:31:10Z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0x010100E96BF17D91B9C540BBBDAD8D6965EE01</vt:lpwstr>
  </property>
</Properties>
</file>