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04" d="100"/>
          <a:sy n="104" d="100"/>
        </p:scale>
        <p:origin x="349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7/1/2025</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7/1/2025</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328361" y="1925796"/>
            <a:ext cx="2110443" cy="553998"/>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Target Audience: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0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419343"/>
            <a:ext cx="4017675"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60066"/>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72702"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Speakers:</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 Sarah Hamilton, BSN, RN, </a:t>
            </a:r>
            <a:r>
              <a:rPr lang="en-US" sz="1100" b="1" dirty="0" err="1">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1.5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1174" y="190889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July 9, 2025</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65917" y="993004"/>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1457</TotalTime>
  <Words>232</Words>
  <Application>Microsoft Office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21</cp:revision>
  <dcterms:created xsi:type="dcterms:W3CDTF">2024-06-12T15:35:21Z</dcterms:created>
  <dcterms:modified xsi:type="dcterms:W3CDTF">2025-07-01T14:08:03Z</dcterms:modified>
</cp:coreProperties>
</file>