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sldIdLst>
    <p:sldId id="256" r:id="rId5"/>
  </p:sldIdLst>
  <p:sldSz cx="4572000" cy="64008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15569"/>
    <a:srgbClr val="CC203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726"/>
  </p:normalViewPr>
  <p:slideViewPr>
    <p:cSldViewPr snapToGrid="0">
      <p:cViewPr varScale="1">
        <p:scale>
          <a:sx n="70" d="100"/>
          <a:sy n="70" d="100"/>
        </p:scale>
        <p:origin x="2180" y="3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obson, Chelsea Camille." userId="a16285dd-7c6f-43d1-be3f-8d6a99f8c6c5" providerId="ADAL" clId="{E9C8A495-415C-41C6-8587-EFD1676127A3}"/>
    <pc:docChg chg="modSld">
      <pc:chgData name="Dobson, Chelsea Camille." userId="a16285dd-7c6f-43d1-be3f-8d6a99f8c6c5" providerId="ADAL" clId="{E9C8A495-415C-41C6-8587-EFD1676127A3}" dt="2024-10-18T15:19:24.875" v="8" actId="20577"/>
      <pc:docMkLst>
        <pc:docMk/>
      </pc:docMkLst>
      <pc:sldChg chg="modSp mod">
        <pc:chgData name="Dobson, Chelsea Camille." userId="a16285dd-7c6f-43d1-be3f-8d6a99f8c6c5" providerId="ADAL" clId="{E9C8A495-415C-41C6-8587-EFD1676127A3}" dt="2024-10-18T15:19:24.875" v="8" actId="20577"/>
        <pc:sldMkLst>
          <pc:docMk/>
          <pc:sldMk cId="2970943442" sldId="256"/>
        </pc:sldMkLst>
        <pc:spChg chg="mod">
          <ac:chgData name="Dobson, Chelsea Camille." userId="a16285dd-7c6f-43d1-be3f-8d6a99f8c6c5" providerId="ADAL" clId="{E9C8A495-415C-41C6-8587-EFD1676127A3}" dt="2024-10-18T15:19:24.875" v="8" actId="20577"/>
          <ac:spMkLst>
            <pc:docMk/>
            <pc:sldMk cId="2970943442" sldId="256"/>
            <ac:spMk id="11" creationId="{05442D67-D8F0-EE74-7583-FEE9FF17AE03}"/>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42900" y="1047539"/>
            <a:ext cx="3886200" cy="2228427"/>
          </a:xfrm>
        </p:spPr>
        <p:txBody>
          <a:bodyPr anchor="b"/>
          <a:lstStyle>
            <a:lvl1pPr algn="ctr">
              <a:defRPr sz="3000"/>
            </a:lvl1pPr>
          </a:lstStyle>
          <a:p>
            <a:r>
              <a:rPr lang="en-US"/>
              <a:t>Click to edit Master title style</a:t>
            </a:r>
            <a:endParaRPr lang="en-US" dirty="0"/>
          </a:p>
        </p:txBody>
      </p:sp>
      <p:sp>
        <p:nvSpPr>
          <p:cNvPr id="3" name="Subtitle 2"/>
          <p:cNvSpPr>
            <a:spLocks noGrp="1"/>
          </p:cNvSpPr>
          <p:nvPr>
            <p:ph type="subTitle" idx="1"/>
          </p:nvPr>
        </p:nvSpPr>
        <p:spPr>
          <a:xfrm>
            <a:off x="571500" y="3361902"/>
            <a:ext cx="3429000" cy="1545378"/>
          </a:xfrm>
        </p:spPr>
        <p:txBody>
          <a:bodyPr/>
          <a:lstStyle>
            <a:lvl1pPr marL="0" indent="0" algn="ctr">
              <a:buNone/>
              <a:defRPr sz="1200"/>
            </a:lvl1pPr>
            <a:lvl2pPr marL="228600" indent="0" algn="ctr">
              <a:buNone/>
              <a:defRPr sz="1000"/>
            </a:lvl2pPr>
            <a:lvl3pPr marL="457200" indent="0" algn="ctr">
              <a:buNone/>
              <a:defRPr sz="900"/>
            </a:lvl3pPr>
            <a:lvl4pPr marL="685800" indent="0" algn="ctr">
              <a:buNone/>
              <a:defRPr sz="800"/>
            </a:lvl4pPr>
            <a:lvl5pPr marL="914400" indent="0" algn="ctr">
              <a:buNone/>
              <a:defRPr sz="800"/>
            </a:lvl5pPr>
            <a:lvl6pPr marL="1143000" indent="0" algn="ctr">
              <a:buNone/>
              <a:defRPr sz="800"/>
            </a:lvl6pPr>
            <a:lvl7pPr marL="1371600" indent="0" algn="ctr">
              <a:buNone/>
              <a:defRPr sz="800"/>
            </a:lvl7pPr>
            <a:lvl8pPr marL="1600200" indent="0" algn="ctr">
              <a:buNone/>
              <a:defRPr sz="800"/>
            </a:lvl8pPr>
            <a:lvl9pPr marL="1828800" indent="0" algn="ctr">
              <a:buNone/>
              <a:defRPr sz="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B564AFB-A4F5-9C43-B224-A1EC82EDABF1}" type="datetimeFigureOut">
              <a:rPr lang="en-US" smtClean="0"/>
              <a:t>10/18/2024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2CF9F5-AA9C-0340-845F-EC40160E4B4E}" type="slidenum">
              <a:rPr lang="en-US" smtClean="0"/>
              <a:t>‹#›</a:t>
            </a:fld>
            <a:endParaRPr lang="en-US"/>
          </a:p>
        </p:txBody>
      </p:sp>
    </p:spTree>
    <p:extLst>
      <p:ext uri="{BB962C8B-B14F-4D97-AF65-F5344CB8AC3E}">
        <p14:creationId xmlns:p14="http://schemas.microsoft.com/office/powerpoint/2010/main" val="40871000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564AFB-A4F5-9C43-B224-A1EC82EDABF1}" type="datetimeFigureOut">
              <a:rPr lang="en-US" smtClean="0"/>
              <a:t>10/18/2024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2CF9F5-AA9C-0340-845F-EC40160E4B4E}" type="slidenum">
              <a:rPr lang="en-US" smtClean="0"/>
              <a:t>‹#›</a:t>
            </a:fld>
            <a:endParaRPr lang="en-US"/>
          </a:p>
        </p:txBody>
      </p:sp>
    </p:spTree>
    <p:extLst>
      <p:ext uri="{BB962C8B-B14F-4D97-AF65-F5344CB8AC3E}">
        <p14:creationId xmlns:p14="http://schemas.microsoft.com/office/powerpoint/2010/main" val="359129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271838" y="340783"/>
            <a:ext cx="985838" cy="542438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14325" y="340783"/>
            <a:ext cx="2900363" cy="542438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564AFB-A4F5-9C43-B224-A1EC82EDABF1}" type="datetimeFigureOut">
              <a:rPr lang="en-US" smtClean="0"/>
              <a:t>10/18/2024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2CF9F5-AA9C-0340-845F-EC40160E4B4E}" type="slidenum">
              <a:rPr lang="en-US" smtClean="0"/>
              <a:t>‹#›</a:t>
            </a:fld>
            <a:endParaRPr lang="en-US"/>
          </a:p>
        </p:txBody>
      </p:sp>
    </p:spTree>
    <p:extLst>
      <p:ext uri="{BB962C8B-B14F-4D97-AF65-F5344CB8AC3E}">
        <p14:creationId xmlns:p14="http://schemas.microsoft.com/office/powerpoint/2010/main" val="14049211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B564AFB-A4F5-9C43-B224-A1EC82EDABF1}" type="datetimeFigureOut">
              <a:rPr lang="en-US" smtClean="0"/>
              <a:t>10/18/2024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2CF9F5-AA9C-0340-845F-EC40160E4B4E}" type="slidenum">
              <a:rPr lang="en-US" smtClean="0"/>
              <a:t>‹#›</a:t>
            </a:fld>
            <a:endParaRPr lang="en-US"/>
          </a:p>
        </p:txBody>
      </p:sp>
    </p:spTree>
    <p:extLst>
      <p:ext uri="{BB962C8B-B14F-4D97-AF65-F5344CB8AC3E}">
        <p14:creationId xmlns:p14="http://schemas.microsoft.com/office/powerpoint/2010/main" val="32010927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11944" y="1595757"/>
            <a:ext cx="3943350" cy="2662555"/>
          </a:xfrm>
        </p:spPr>
        <p:txBody>
          <a:bodyPr anchor="b"/>
          <a:lstStyle>
            <a:lvl1pPr>
              <a:defRPr sz="3000"/>
            </a:lvl1pPr>
          </a:lstStyle>
          <a:p>
            <a:r>
              <a:rPr lang="en-US"/>
              <a:t>Click to edit Master title style</a:t>
            </a:r>
            <a:endParaRPr lang="en-US" dirty="0"/>
          </a:p>
        </p:txBody>
      </p:sp>
      <p:sp>
        <p:nvSpPr>
          <p:cNvPr id="3" name="Text Placeholder 2"/>
          <p:cNvSpPr>
            <a:spLocks noGrp="1"/>
          </p:cNvSpPr>
          <p:nvPr>
            <p:ph type="body" idx="1"/>
          </p:nvPr>
        </p:nvSpPr>
        <p:spPr>
          <a:xfrm>
            <a:off x="311944" y="4283500"/>
            <a:ext cx="3943350" cy="1400175"/>
          </a:xfrm>
        </p:spPr>
        <p:txBody>
          <a:bodyPr/>
          <a:lstStyle>
            <a:lvl1pPr marL="0" indent="0">
              <a:buNone/>
              <a:defRPr sz="1200">
                <a:solidFill>
                  <a:schemeClr val="tx1">
                    <a:tint val="82000"/>
                  </a:schemeClr>
                </a:solidFill>
              </a:defRPr>
            </a:lvl1pPr>
            <a:lvl2pPr marL="228600" indent="0">
              <a:buNone/>
              <a:defRPr sz="1000">
                <a:solidFill>
                  <a:schemeClr val="tx1">
                    <a:tint val="82000"/>
                  </a:schemeClr>
                </a:solidFill>
              </a:defRPr>
            </a:lvl2pPr>
            <a:lvl3pPr marL="457200" indent="0">
              <a:buNone/>
              <a:defRPr sz="900">
                <a:solidFill>
                  <a:schemeClr val="tx1">
                    <a:tint val="82000"/>
                  </a:schemeClr>
                </a:solidFill>
              </a:defRPr>
            </a:lvl3pPr>
            <a:lvl4pPr marL="685800" indent="0">
              <a:buNone/>
              <a:defRPr sz="800">
                <a:solidFill>
                  <a:schemeClr val="tx1">
                    <a:tint val="82000"/>
                  </a:schemeClr>
                </a:solidFill>
              </a:defRPr>
            </a:lvl4pPr>
            <a:lvl5pPr marL="914400" indent="0">
              <a:buNone/>
              <a:defRPr sz="800">
                <a:solidFill>
                  <a:schemeClr val="tx1">
                    <a:tint val="82000"/>
                  </a:schemeClr>
                </a:solidFill>
              </a:defRPr>
            </a:lvl5pPr>
            <a:lvl6pPr marL="1143000" indent="0">
              <a:buNone/>
              <a:defRPr sz="800">
                <a:solidFill>
                  <a:schemeClr val="tx1">
                    <a:tint val="82000"/>
                  </a:schemeClr>
                </a:solidFill>
              </a:defRPr>
            </a:lvl6pPr>
            <a:lvl7pPr marL="1371600" indent="0">
              <a:buNone/>
              <a:defRPr sz="800">
                <a:solidFill>
                  <a:schemeClr val="tx1">
                    <a:tint val="82000"/>
                  </a:schemeClr>
                </a:solidFill>
              </a:defRPr>
            </a:lvl7pPr>
            <a:lvl8pPr marL="1600200" indent="0">
              <a:buNone/>
              <a:defRPr sz="800">
                <a:solidFill>
                  <a:schemeClr val="tx1">
                    <a:tint val="82000"/>
                  </a:schemeClr>
                </a:solidFill>
              </a:defRPr>
            </a:lvl8pPr>
            <a:lvl9pPr marL="1828800" indent="0">
              <a:buNone/>
              <a:defRPr sz="8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B564AFB-A4F5-9C43-B224-A1EC82EDABF1}" type="datetimeFigureOut">
              <a:rPr lang="en-US" smtClean="0"/>
              <a:t>10/18/2024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2CF9F5-AA9C-0340-845F-EC40160E4B4E}" type="slidenum">
              <a:rPr lang="en-US" smtClean="0"/>
              <a:t>‹#›</a:t>
            </a:fld>
            <a:endParaRPr lang="en-US"/>
          </a:p>
        </p:txBody>
      </p:sp>
    </p:spTree>
    <p:extLst>
      <p:ext uri="{BB962C8B-B14F-4D97-AF65-F5344CB8AC3E}">
        <p14:creationId xmlns:p14="http://schemas.microsoft.com/office/powerpoint/2010/main" val="22983750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14325" y="1703917"/>
            <a:ext cx="1943100" cy="406124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314575" y="1703917"/>
            <a:ext cx="1943100" cy="406124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B564AFB-A4F5-9C43-B224-A1EC82EDABF1}" type="datetimeFigureOut">
              <a:rPr lang="en-US" smtClean="0"/>
              <a:t>10/18/2024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2CF9F5-AA9C-0340-845F-EC40160E4B4E}" type="slidenum">
              <a:rPr lang="en-US" smtClean="0"/>
              <a:t>‹#›</a:t>
            </a:fld>
            <a:endParaRPr lang="en-US"/>
          </a:p>
        </p:txBody>
      </p:sp>
    </p:spTree>
    <p:extLst>
      <p:ext uri="{BB962C8B-B14F-4D97-AF65-F5344CB8AC3E}">
        <p14:creationId xmlns:p14="http://schemas.microsoft.com/office/powerpoint/2010/main" val="8433716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14920" y="340785"/>
            <a:ext cx="3943350" cy="1237192"/>
          </a:xfrm>
        </p:spPr>
        <p:txBody>
          <a:bodyPr/>
          <a:lstStyle/>
          <a:p>
            <a:r>
              <a:rPr lang="en-US"/>
              <a:t>Click to edit Master title style</a:t>
            </a:r>
            <a:endParaRPr lang="en-US" dirty="0"/>
          </a:p>
        </p:txBody>
      </p:sp>
      <p:sp>
        <p:nvSpPr>
          <p:cNvPr id="3" name="Text Placeholder 2"/>
          <p:cNvSpPr>
            <a:spLocks noGrp="1"/>
          </p:cNvSpPr>
          <p:nvPr>
            <p:ph type="body" idx="1"/>
          </p:nvPr>
        </p:nvSpPr>
        <p:spPr>
          <a:xfrm>
            <a:off x="314921" y="1569085"/>
            <a:ext cx="1934170" cy="768985"/>
          </a:xfrm>
        </p:spPr>
        <p:txBody>
          <a:bodyPr anchor="b"/>
          <a:lstStyle>
            <a:lvl1pPr marL="0" indent="0">
              <a:buNone/>
              <a:defRPr sz="1200" b="1"/>
            </a:lvl1pPr>
            <a:lvl2pPr marL="228600" indent="0">
              <a:buNone/>
              <a:defRPr sz="1000" b="1"/>
            </a:lvl2pPr>
            <a:lvl3pPr marL="457200" indent="0">
              <a:buNone/>
              <a:defRPr sz="900" b="1"/>
            </a:lvl3pPr>
            <a:lvl4pPr marL="685800" indent="0">
              <a:buNone/>
              <a:defRPr sz="800" b="1"/>
            </a:lvl4pPr>
            <a:lvl5pPr marL="914400" indent="0">
              <a:buNone/>
              <a:defRPr sz="800" b="1"/>
            </a:lvl5pPr>
            <a:lvl6pPr marL="1143000" indent="0">
              <a:buNone/>
              <a:defRPr sz="800" b="1"/>
            </a:lvl6pPr>
            <a:lvl7pPr marL="1371600" indent="0">
              <a:buNone/>
              <a:defRPr sz="800" b="1"/>
            </a:lvl7pPr>
            <a:lvl8pPr marL="1600200" indent="0">
              <a:buNone/>
              <a:defRPr sz="800" b="1"/>
            </a:lvl8pPr>
            <a:lvl9pPr marL="1828800" indent="0">
              <a:buNone/>
              <a:defRPr sz="800" b="1"/>
            </a:lvl9pPr>
          </a:lstStyle>
          <a:p>
            <a:pPr lvl="0"/>
            <a:r>
              <a:rPr lang="en-US"/>
              <a:t>Click to edit Master text styles</a:t>
            </a:r>
          </a:p>
        </p:txBody>
      </p:sp>
      <p:sp>
        <p:nvSpPr>
          <p:cNvPr id="4" name="Content Placeholder 3"/>
          <p:cNvSpPr>
            <a:spLocks noGrp="1"/>
          </p:cNvSpPr>
          <p:nvPr>
            <p:ph sz="half" idx="2"/>
          </p:nvPr>
        </p:nvSpPr>
        <p:spPr>
          <a:xfrm>
            <a:off x="314921" y="2338070"/>
            <a:ext cx="1934170" cy="343894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314575" y="1569085"/>
            <a:ext cx="1943696" cy="768985"/>
          </a:xfrm>
        </p:spPr>
        <p:txBody>
          <a:bodyPr anchor="b"/>
          <a:lstStyle>
            <a:lvl1pPr marL="0" indent="0">
              <a:buNone/>
              <a:defRPr sz="1200" b="1"/>
            </a:lvl1pPr>
            <a:lvl2pPr marL="228600" indent="0">
              <a:buNone/>
              <a:defRPr sz="1000" b="1"/>
            </a:lvl2pPr>
            <a:lvl3pPr marL="457200" indent="0">
              <a:buNone/>
              <a:defRPr sz="900" b="1"/>
            </a:lvl3pPr>
            <a:lvl4pPr marL="685800" indent="0">
              <a:buNone/>
              <a:defRPr sz="800" b="1"/>
            </a:lvl4pPr>
            <a:lvl5pPr marL="914400" indent="0">
              <a:buNone/>
              <a:defRPr sz="800" b="1"/>
            </a:lvl5pPr>
            <a:lvl6pPr marL="1143000" indent="0">
              <a:buNone/>
              <a:defRPr sz="800" b="1"/>
            </a:lvl6pPr>
            <a:lvl7pPr marL="1371600" indent="0">
              <a:buNone/>
              <a:defRPr sz="800" b="1"/>
            </a:lvl7pPr>
            <a:lvl8pPr marL="1600200" indent="0">
              <a:buNone/>
              <a:defRPr sz="800" b="1"/>
            </a:lvl8pPr>
            <a:lvl9pPr marL="1828800" indent="0">
              <a:buNone/>
              <a:defRPr sz="800" b="1"/>
            </a:lvl9pPr>
          </a:lstStyle>
          <a:p>
            <a:pPr lvl="0"/>
            <a:r>
              <a:rPr lang="en-US"/>
              <a:t>Click to edit Master text styles</a:t>
            </a:r>
          </a:p>
        </p:txBody>
      </p:sp>
      <p:sp>
        <p:nvSpPr>
          <p:cNvPr id="6" name="Content Placeholder 5"/>
          <p:cNvSpPr>
            <a:spLocks noGrp="1"/>
          </p:cNvSpPr>
          <p:nvPr>
            <p:ph sz="quarter" idx="4"/>
          </p:nvPr>
        </p:nvSpPr>
        <p:spPr>
          <a:xfrm>
            <a:off x="2314575" y="2338070"/>
            <a:ext cx="1943696" cy="343894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B564AFB-A4F5-9C43-B224-A1EC82EDABF1}" type="datetimeFigureOut">
              <a:rPr lang="en-US" smtClean="0"/>
              <a:t>10/18/2024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62CF9F5-AA9C-0340-845F-EC40160E4B4E}" type="slidenum">
              <a:rPr lang="en-US" smtClean="0"/>
              <a:t>‹#›</a:t>
            </a:fld>
            <a:endParaRPr lang="en-US"/>
          </a:p>
        </p:txBody>
      </p:sp>
    </p:spTree>
    <p:extLst>
      <p:ext uri="{BB962C8B-B14F-4D97-AF65-F5344CB8AC3E}">
        <p14:creationId xmlns:p14="http://schemas.microsoft.com/office/powerpoint/2010/main" val="3972925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B564AFB-A4F5-9C43-B224-A1EC82EDABF1}" type="datetimeFigureOut">
              <a:rPr lang="en-US" smtClean="0"/>
              <a:t>10/18/2024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62CF9F5-AA9C-0340-845F-EC40160E4B4E}" type="slidenum">
              <a:rPr lang="en-US" smtClean="0"/>
              <a:t>‹#›</a:t>
            </a:fld>
            <a:endParaRPr lang="en-US"/>
          </a:p>
        </p:txBody>
      </p:sp>
    </p:spTree>
    <p:extLst>
      <p:ext uri="{BB962C8B-B14F-4D97-AF65-F5344CB8AC3E}">
        <p14:creationId xmlns:p14="http://schemas.microsoft.com/office/powerpoint/2010/main" val="6519315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564AFB-A4F5-9C43-B224-A1EC82EDABF1}" type="datetimeFigureOut">
              <a:rPr lang="en-US" smtClean="0"/>
              <a:t>10/18/2024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62CF9F5-AA9C-0340-845F-EC40160E4B4E}" type="slidenum">
              <a:rPr lang="en-US" smtClean="0"/>
              <a:t>‹#›</a:t>
            </a:fld>
            <a:endParaRPr lang="en-US"/>
          </a:p>
        </p:txBody>
      </p:sp>
    </p:spTree>
    <p:extLst>
      <p:ext uri="{BB962C8B-B14F-4D97-AF65-F5344CB8AC3E}">
        <p14:creationId xmlns:p14="http://schemas.microsoft.com/office/powerpoint/2010/main" val="25944172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14921" y="426720"/>
            <a:ext cx="1474589" cy="1493520"/>
          </a:xfrm>
        </p:spPr>
        <p:txBody>
          <a:bodyPr anchor="b"/>
          <a:lstStyle>
            <a:lvl1pPr>
              <a:defRPr sz="1600"/>
            </a:lvl1pPr>
          </a:lstStyle>
          <a:p>
            <a:r>
              <a:rPr lang="en-US"/>
              <a:t>Click to edit Master title style</a:t>
            </a:r>
            <a:endParaRPr lang="en-US" dirty="0"/>
          </a:p>
        </p:txBody>
      </p:sp>
      <p:sp>
        <p:nvSpPr>
          <p:cNvPr id="3" name="Content Placeholder 2"/>
          <p:cNvSpPr>
            <a:spLocks noGrp="1"/>
          </p:cNvSpPr>
          <p:nvPr>
            <p:ph idx="1"/>
          </p:nvPr>
        </p:nvSpPr>
        <p:spPr>
          <a:xfrm>
            <a:off x="1943695" y="921598"/>
            <a:ext cx="2314575" cy="4548717"/>
          </a:xfrm>
        </p:spPr>
        <p:txBody>
          <a:bodyPr/>
          <a:lstStyle>
            <a:lvl1pPr>
              <a:defRPr sz="1600"/>
            </a:lvl1pPr>
            <a:lvl2pPr>
              <a:defRPr sz="1400"/>
            </a:lvl2pPr>
            <a:lvl3pPr>
              <a:defRPr sz="1200"/>
            </a:lvl3pPr>
            <a:lvl4pPr>
              <a:defRPr sz="1000"/>
            </a:lvl4pPr>
            <a:lvl5pPr>
              <a:defRPr sz="1000"/>
            </a:lvl5pPr>
            <a:lvl6pPr>
              <a:defRPr sz="1000"/>
            </a:lvl6pPr>
            <a:lvl7pPr>
              <a:defRPr sz="1000"/>
            </a:lvl7pPr>
            <a:lvl8pPr>
              <a:defRPr sz="1000"/>
            </a:lvl8pPr>
            <a:lvl9pPr>
              <a:defRPr sz="1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14921" y="1920240"/>
            <a:ext cx="1474589" cy="3557482"/>
          </a:xfrm>
        </p:spPr>
        <p:txBody>
          <a:bodyPr/>
          <a:lstStyle>
            <a:lvl1pPr marL="0" indent="0">
              <a:buNone/>
              <a:defRPr sz="800"/>
            </a:lvl1pPr>
            <a:lvl2pPr marL="228600" indent="0">
              <a:buNone/>
              <a:defRPr sz="700"/>
            </a:lvl2pPr>
            <a:lvl3pPr marL="457200" indent="0">
              <a:buNone/>
              <a:defRPr sz="600"/>
            </a:lvl3pPr>
            <a:lvl4pPr marL="685800" indent="0">
              <a:buNone/>
              <a:defRPr sz="500"/>
            </a:lvl4pPr>
            <a:lvl5pPr marL="914400" indent="0">
              <a:buNone/>
              <a:defRPr sz="500"/>
            </a:lvl5pPr>
            <a:lvl6pPr marL="1143000" indent="0">
              <a:buNone/>
              <a:defRPr sz="500"/>
            </a:lvl6pPr>
            <a:lvl7pPr marL="1371600" indent="0">
              <a:buNone/>
              <a:defRPr sz="500"/>
            </a:lvl7pPr>
            <a:lvl8pPr marL="1600200" indent="0">
              <a:buNone/>
              <a:defRPr sz="500"/>
            </a:lvl8pPr>
            <a:lvl9pPr marL="1828800" indent="0">
              <a:buNone/>
              <a:defRPr sz="500"/>
            </a:lvl9pPr>
          </a:lstStyle>
          <a:p>
            <a:pPr lvl="0"/>
            <a:r>
              <a:rPr lang="en-US"/>
              <a:t>Click to edit Master text styles</a:t>
            </a:r>
          </a:p>
        </p:txBody>
      </p:sp>
      <p:sp>
        <p:nvSpPr>
          <p:cNvPr id="5" name="Date Placeholder 4"/>
          <p:cNvSpPr>
            <a:spLocks noGrp="1"/>
          </p:cNvSpPr>
          <p:nvPr>
            <p:ph type="dt" sz="half" idx="10"/>
          </p:nvPr>
        </p:nvSpPr>
        <p:spPr/>
        <p:txBody>
          <a:bodyPr/>
          <a:lstStyle/>
          <a:p>
            <a:fld id="{9B564AFB-A4F5-9C43-B224-A1EC82EDABF1}" type="datetimeFigureOut">
              <a:rPr lang="en-US" smtClean="0"/>
              <a:t>10/18/2024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2CF9F5-AA9C-0340-845F-EC40160E4B4E}" type="slidenum">
              <a:rPr lang="en-US" smtClean="0"/>
              <a:t>‹#›</a:t>
            </a:fld>
            <a:endParaRPr lang="en-US"/>
          </a:p>
        </p:txBody>
      </p:sp>
    </p:spTree>
    <p:extLst>
      <p:ext uri="{BB962C8B-B14F-4D97-AF65-F5344CB8AC3E}">
        <p14:creationId xmlns:p14="http://schemas.microsoft.com/office/powerpoint/2010/main" val="23955412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14921" y="426720"/>
            <a:ext cx="1474589" cy="1493520"/>
          </a:xfrm>
        </p:spPr>
        <p:txBody>
          <a:bodyPr anchor="b"/>
          <a:lstStyle>
            <a:lvl1pPr>
              <a:defRPr sz="1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943695" y="921598"/>
            <a:ext cx="2314575" cy="4548717"/>
          </a:xfrm>
        </p:spPr>
        <p:txBody>
          <a:bodyPr anchor="t"/>
          <a:lstStyle>
            <a:lvl1pPr marL="0" indent="0">
              <a:buNone/>
              <a:defRPr sz="1600"/>
            </a:lvl1pPr>
            <a:lvl2pPr marL="228600" indent="0">
              <a:buNone/>
              <a:defRPr sz="1400"/>
            </a:lvl2pPr>
            <a:lvl3pPr marL="457200" indent="0">
              <a:buNone/>
              <a:defRPr sz="1200"/>
            </a:lvl3pPr>
            <a:lvl4pPr marL="685800" indent="0">
              <a:buNone/>
              <a:defRPr sz="1000"/>
            </a:lvl4pPr>
            <a:lvl5pPr marL="914400" indent="0">
              <a:buNone/>
              <a:defRPr sz="1000"/>
            </a:lvl5pPr>
            <a:lvl6pPr marL="1143000" indent="0">
              <a:buNone/>
              <a:defRPr sz="1000"/>
            </a:lvl6pPr>
            <a:lvl7pPr marL="1371600" indent="0">
              <a:buNone/>
              <a:defRPr sz="1000"/>
            </a:lvl7pPr>
            <a:lvl8pPr marL="1600200" indent="0">
              <a:buNone/>
              <a:defRPr sz="1000"/>
            </a:lvl8pPr>
            <a:lvl9pPr marL="1828800" indent="0">
              <a:buNone/>
              <a:defRPr sz="1000"/>
            </a:lvl9pPr>
          </a:lstStyle>
          <a:p>
            <a:r>
              <a:rPr lang="en-US"/>
              <a:t>Click icon to add picture</a:t>
            </a:r>
            <a:endParaRPr lang="en-US" dirty="0"/>
          </a:p>
        </p:txBody>
      </p:sp>
      <p:sp>
        <p:nvSpPr>
          <p:cNvPr id="4" name="Text Placeholder 3"/>
          <p:cNvSpPr>
            <a:spLocks noGrp="1"/>
          </p:cNvSpPr>
          <p:nvPr>
            <p:ph type="body" sz="half" idx="2"/>
          </p:nvPr>
        </p:nvSpPr>
        <p:spPr>
          <a:xfrm>
            <a:off x="314921" y="1920240"/>
            <a:ext cx="1474589" cy="3557482"/>
          </a:xfrm>
        </p:spPr>
        <p:txBody>
          <a:bodyPr/>
          <a:lstStyle>
            <a:lvl1pPr marL="0" indent="0">
              <a:buNone/>
              <a:defRPr sz="800"/>
            </a:lvl1pPr>
            <a:lvl2pPr marL="228600" indent="0">
              <a:buNone/>
              <a:defRPr sz="700"/>
            </a:lvl2pPr>
            <a:lvl3pPr marL="457200" indent="0">
              <a:buNone/>
              <a:defRPr sz="600"/>
            </a:lvl3pPr>
            <a:lvl4pPr marL="685800" indent="0">
              <a:buNone/>
              <a:defRPr sz="500"/>
            </a:lvl4pPr>
            <a:lvl5pPr marL="914400" indent="0">
              <a:buNone/>
              <a:defRPr sz="500"/>
            </a:lvl5pPr>
            <a:lvl6pPr marL="1143000" indent="0">
              <a:buNone/>
              <a:defRPr sz="500"/>
            </a:lvl6pPr>
            <a:lvl7pPr marL="1371600" indent="0">
              <a:buNone/>
              <a:defRPr sz="500"/>
            </a:lvl7pPr>
            <a:lvl8pPr marL="1600200" indent="0">
              <a:buNone/>
              <a:defRPr sz="500"/>
            </a:lvl8pPr>
            <a:lvl9pPr marL="1828800" indent="0">
              <a:buNone/>
              <a:defRPr sz="500"/>
            </a:lvl9pPr>
          </a:lstStyle>
          <a:p>
            <a:pPr lvl="0"/>
            <a:r>
              <a:rPr lang="en-US"/>
              <a:t>Click to edit Master text styles</a:t>
            </a:r>
          </a:p>
        </p:txBody>
      </p:sp>
      <p:sp>
        <p:nvSpPr>
          <p:cNvPr id="5" name="Date Placeholder 4"/>
          <p:cNvSpPr>
            <a:spLocks noGrp="1"/>
          </p:cNvSpPr>
          <p:nvPr>
            <p:ph type="dt" sz="half" idx="10"/>
          </p:nvPr>
        </p:nvSpPr>
        <p:spPr/>
        <p:txBody>
          <a:bodyPr/>
          <a:lstStyle/>
          <a:p>
            <a:fld id="{9B564AFB-A4F5-9C43-B224-A1EC82EDABF1}" type="datetimeFigureOut">
              <a:rPr lang="en-US" smtClean="0"/>
              <a:t>10/18/2024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2CF9F5-AA9C-0340-845F-EC40160E4B4E}" type="slidenum">
              <a:rPr lang="en-US" smtClean="0"/>
              <a:t>‹#›</a:t>
            </a:fld>
            <a:endParaRPr lang="en-US"/>
          </a:p>
        </p:txBody>
      </p:sp>
    </p:spTree>
    <p:extLst>
      <p:ext uri="{BB962C8B-B14F-4D97-AF65-F5344CB8AC3E}">
        <p14:creationId xmlns:p14="http://schemas.microsoft.com/office/powerpoint/2010/main" val="18688080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14325" y="340785"/>
            <a:ext cx="3943350" cy="1237192"/>
          </a:xfrm>
          <a:prstGeom prst="rect">
            <a:avLst/>
          </a:prstGeom>
        </p:spPr>
        <p:txBody>
          <a:bodyPr vert="horz" lIns="91440" tIns="45720" rIns="91440" bIns="45720" rtlCol="0" anchor="ctr">
            <a:normAutofit/>
          </a:bodyPr>
          <a:lstStyle/>
          <a:p>
            <a:r>
              <a:rPr lang="en-US" dirty="0"/>
              <a:t>Click to edit Master title </a:t>
            </a:r>
            <a:r>
              <a:rPr lang="en-US" dirty="0" err="1"/>
              <a:t>stle</a:t>
            </a:r>
            <a:endParaRPr lang="en-US" dirty="0"/>
          </a:p>
        </p:txBody>
      </p:sp>
      <p:sp>
        <p:nvSpPr>
          <p:cNvPr id="3" name="Text Placeholder 2"/>
          <p:cNvSpPr>
            <a:spLocks noGrp="1"/>
          </p:cNvSpPr>
          <p:nvPr>
            <p:ph type="body" idx="1"/>
          </p:nvPr>
        </p:nvSpPr>
        <p:spPr>
          <a:xfrm>
            <a:off x="314325" y="1703917"/>
            <a:ext cx="3943350" cy="4061249"/>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314325" y="5932595"/>
            <a:ext cx="1028700" cy="340783"/>
          </a:xfrm>
          <a:prstGeom prst="rect">
            <a:avLst/>
          </a:prstGeom>
        </p:spPr>
        <p:txBody>
          <a:bodyPr vert="horz" lIns="91440" tIns="45720" rIns="91440" bIns="45720" rtlCol="0" anchor="ctr"/>
          <a:lstStyle>
            <a:lvl1pPr algn="l">
              <a:defRPr sz="600">
                <a:solidFill>
                  <a:schemeClr val="tx1">
                    <a:tint val="82000"/>
                  </a:schemeClr>
                </a:solidFill>
              </a:defRPr>
            </a:lvl1pPr>
          </a:lstStyle>
          <a:p>
            <a:fld id="{9B564AFB-A4F5-9C43-B224-A1EC82EDABF1}" type="datetimeFigureOut">
              <a:rPr lang="en-US" smtClean="0"/>
              <a:t>10/18/2024</a:t>
            </a:fld>
            <a:endParaRPr lang="en-US"/>
          </a:p>
        </p:txBody>
      </p:sp>
      <p:sp>
        <p:nvSpPr>
          <p:cNvPr id="5" name="Footer Placeholder 4"/>
          <p:cNvSpPr>
            <a:spLocks noGrp="1"/>
          </p:cNvSpPr>
          <p:nvPr>
            <p:ph type="ftr" sz="quarter" idx="3"/>
          </p:nvPr>
        </p:nvSpPr>
        <p:spPr>
          <a:xfrm>
            <a:off x="1514475" y="5932595"/>
            <a:ext cx="1543050" cy="340783"/>
          </a:xfrm>
          <a:prstGeom prst="rect">
            <a:avLst/>
          </a:prstGeom>
        </p:spPr>
        <p:txBody>
          <a:bodyPr vert="horz" lIns="91440" tIns="45720" rIns="91440" bIns="45720" rtlCol="0" anchor="ctr"/>
          <a:lstStyle>
            <a:lvl1pPr algn="ctr">
              <a:defRPr sz="6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3228975" y="5932595"/>
            <a:ext cx="1028700" cy="340783"/>
          </a:xfrm>
          <a:prstGeom prst="rect">
            <a:avLst/>
          </a:prstGeom>
        </p:spPr>
        <p:txBody>
          <a:bodyPr vert="horz" lIns="91440" tIns="45720" rIns="91440" bIns="45720" rtlCol="0" anchor="ctr"/>
          <a:lstStyle>
            <a:lvl1pPr algn="r">
              <a:defRPr sz="600">
                <a:solidFill>
                  <a:schemeClr val="tx1">
                    <a:tint val="82000"/>
                  </a:schemeClr>
                </a:solidFill>
              </a:defRPr>
            </a:lvl1pPr>
          </a:lstStyle>
          <a:p>
            <a:fld id="{362CF9F5-AA9C-0340-845F-EC40160E4B4E}" type="slidenum">
              <a:rPr lang="en-US" smtClean="0"/>
              <a:t>‹#›</a:t>
            </a:fld>
            <a:endParaRPr lang="en-US"/>
          </a:p>
        </p:txBody>
      </p:sp>
      <p:grpSp>
        <p:nvGrpSpPr>
          <p:cNvPr id="9" name="Group 8">
            <a:extLst>
              <a:ext uri="{FF2B5EF4-FFF2-40B4-BE49-F238E27FC236}">
                <a16:creationId xmlns:a16="http://schemas.microsoft.com/office/drawing/2014/main" id="{987B8399-E8BE-A421-4FBA-B93F8ABADEF4}"/>
              </a:ext>
            </a:extLst>
          </p:cNvPr>
          <p:cNvGrpSpPr/>
          <p:nvPr userDrawn="1"/>
        </p:nvGrpSpPr>
        <p:grpSpPr>
          <a:xfrm>
            <a:off x="0" y="1"/>
            <a:ext cx="4572000" cy="1054099"/>
            <a:chOff x="0" y="1"/>
            <a:chExt cx="4572000" cy="1054099"/>
          </a:xfrm>
        </p:grpSpPr>
        <p:pic>
          <p:nvPicPr>
            <p:cNvPr id="8" name="Picture 7">
              <a:extLst>
                <a:ext uri="{FF2B5EF4-FFF2-40B4-BE49-F238E27FC236}">
                  <a16:creationId xmlns:a16="http://schemas.microsoft.com/office/drawing/2014/main" id="{C5FE3950-FA9C-CF0E-3EDE-A4AF23A96266}"/>
                </a:ext>
              </a:extLst>
            </p:cNvPr>
            <p:cNvPicPr>
              <a:picLocks noChangeAspect="1"/>
            </p:cNvPicPr>
            <p:nvPr userDrawn="1"/>
          </p:nvPicPr>
          <p:blipFill>
            <a:blip r:embed="rId13"/>
            <a:srcRect b="83531"/>
            <a:stretch/>
          </p:blipFill>
          <p:spPr>
            <a:xfrm>
              <a:off x="0" y="1"/>
              <a:ext cx="4572000" cy="1054099"/>
            </a:xfrm>
            <a:prstGeom prst="rect">
              <a:avLst/>
            </a:prstGeom>
          </p:spPr>
        </p:pic>
        <p:sp>
          <p:nvSpPr>
            <p:cNvPr id="7" name="Rectangle 6">
              <a:extLst>
                <a:ext uri="{FF2B5EF4-FFF2-40B4-BE49-F238E27FC236}">
                  <a16:creationId xmlns:a16="http://schemas.microsoft.com/office/drawing/2014/main" id="{F8D81EEF-99A5-0ABB-D814-FE919509085B}"/>
                </a:ext>
              </a:extLst>
            </p:cNvPr>
            <p:cNvSpPr/>
            <p:nvPr userDrawn="1"/>
          </p:nvSpPr>
          <p:spPr>
            <a:xfrm>
              <a:off x="3522133" y="173355"/>
              <a:ext cx="914400" cy="167430"/>
            </a:xfrm>
            <a:prstGeom prst="rect">
              <a:avLst/>
            </a:prstGeom>
            <a:solidFill>
              <a:srgbClr val="CC203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8063648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57200" rtl="0" eaLnBrk="1" latinLnBrk="0" hangingPunct="1">
        <a:lnSpc>
          <a:spcPct val="90000"/>
        </a:lnSpc>
        <a:spcBef>
          <a:spcPct val="0"/>
        </a:spcBef>
        <a:buNone/>
        <a:defRPr sz="2200" kern="1200">
          <a:solidFill>
            <a:schemeClr val="tx1"/>
          </a:solidFill>
          <a:latin typeface="+mj-lt"/>
          <a:ea typeface="+mj-ea"/>
          <a:cs typeface="+mj-cs"/>
        </a:defRPr>
      </a:lvl1pPr>
    </p:titleStyle>
    <p:bodyStyle>
      <a:lvl1pPr marL="114300" indent="-114300" algn="l" defTabSz="4572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1pPr>
      <a:lvl2pPr marL="342900" indent="-114300" algn="l" defTabSz="457200" rtl="0" eaLnBrk="1" latinLnBrk="0" hangingPunct="1">
        <a:lnSpc>
          <a:spcPct val="90000"/>
        </a:lnSpc>
        <a:spcBef>
          <a:spcPts val="250"/>
        </a:spcBef>
        <a:buFont typeface="Arial" panose="020B0604020202020204" pitchFamily="34" charset="0"/>
        <a:buChar char="•"/>
        <a:defRPr sz="1200" kern="1200">
          <a:solidFill>
            <a:schemeClr val="tx1"/>
          </a:solidFill>
          <a:latin typeface="+mn-lt"/>
          <a:ea typeface="+mn-ea"/>
          <a:cs typeface="+mn-cs"/>
        </a:defRPr>
      </a:lvl2pPr>
      <a:lvl3pPr marL="571500" indent="-114300" algn="l" defTabSz="457200" rtl="0" eaLnBrk="1" latinLnBrk="0" hangingPunct="1">
        <a:lnSpc>
          <a:spcPct val="90000"/>
        </a:lnSpc>
        <a:spcBef>
          <a:spcPts val="250"/>
        </a:spcBef>
        <a:buFont typeface="Arial" panose="020B0604020202020204" pitchFamily="34" charset="0"/>
        <a:buChar char="•"/>
        <a:defRPr sz="1000" kern="1200">
          <a:solidFill>
            <a:schemeClr val="tx1"/>
          </a:solidFill>
          <a:latin typeface="+mn-lt"/>
          <a:ea typeface="+mn-ea"/>
          <a:cs typeface="+mn-cs"/>
        </a:defRPr>
      </a:lvl3pPr>
      <a:lvl4pPr marL="800100" indent="-114300" algn="l" defTabSz="457200" rtl="0" eaLnBrk="1" latinLnBrk="0" hangingPunct="1">
        <a:lnSpc>
          <a:spcPct val="90000"/>
        </a:lnSpc>
        <a:spcBef>
          <a:spcPts val="250"/>
        </a:spcBef>
        <a:buFont typeface="Arial" panose="020B0604020202020204" pitchFamily="34" charset="0"/>
        <a:buChar char="•"/>
        <a:defRPr sz="900" kern="1200">
          <a:solidFill>
            <a:schemeClr val="tx1"/>
          </a:solidFill>
          <a:latin typeface="+mn-lt"/>
          <a:ea typeface="+mn-ea"/>
          <a:cs typeface="+mn-cs"/>
        </a:defRPr>
      </a:lvl4pPr>
      <a:lvl5pPr marL="1028700" indent="-114300" algn="l" defTabSz="457200" rtl="0" eaLnBrk="1" latinLnBrk="0" hangingPunct="1">
        <a:lnSpc>
          <a:spcPct val="90000"/>
        </a:lnSpc>
        <a:spcBef>
          <a:spcPts val="250"/>
        </a:spcBef>
        <a:buFont typeface="Arial" panose="020B0604020202020204" pitchFamily="34" charset="0"/>
        <a:buChar char="•"/>
        <a:defRPr sz="900" kern="1200">
          <a:solidFill>
            <a:schemeClr val="tx1"/>
          </a:solidFill>
          <a:latin typeface="+mn-lt"/>
          <a:ea typeface="+mn-ea"/>
          <a:cs typeface="+mn-cs"/>
        </a:defRPr>
      </a:lvl5pPr>
      <a:lvl6pPr marL="1257300" indent="-114300" algn="l" defTabSz="457200" rtl="0" eaLnBrk="1" latinLnBrk="0" hangingPunct="1">
        <a:lnSpc>
          <a:spcPct val="90000"/>
        </a:lnSpc>
        <a:spcBef>
          <a:spcPts val="250"/>
        </a:spcBef>
        <a:buFont typeface="Arial" panose="020B0604020202020204" pitchFamily="34" charset="0"/>
        <a:buChar char="•"/>
        <a:defRPr sz="900" kern="1200">
          <a:solidFill>
            <a:schemeClr val="tx1"/>
          </a:solidFill>
          <a:latin typeface="+mn-lt"/>
          <a:ea typeface="+mn-ea"/>
          <a:cs typeface="+mn-cs"/>
        </a:defRPr>
      </a:lvl6pPr>
      <a:lvl7pPr marL="1485900" indent="-114300" algn="l" defTabSz="457200" rtl="0" eaLnBrk="1" latinLnBrk="0" hangingPunct="1">
        <a:lnSpc>
          <a:spcPct val="90000"/>
        </a:lnSpc>
        <a:spcBef>
          <a:spcPts val="250"/>
        </a:spcBef>
        <a:buFont typeface="Arial" panose="020B0604020202020204" pitchFamily="34" charset="0"/>
        <a:buChar char="•"/>
        <a:defRPr sz="900" kern="1200">
          <a:solidFill>
            <a:schemeClr val="tx1"/>
          </a:solidFill>
          <a:latin typeface="+mn-lt"/>
          <a:ea typeface="+mn-ea"/>
          <a:cs typeface="+mn-cs"/>
        </a:defRPr>
      </a:lvl7pPr>
      <a:lvl8pPr marL="1714500" indent="-114300" algn="l" defTabSz="457200" rtl="0" eaLnBrk="1" latinLnBrk="0" hangingPunct="1">
        <a:lnSpc>
          <a:spcPct val="90000"/>
        </a:lnSpc>
        <a:spcBef>
          <a:spcPts val="250"/>
        </a:spcBef>
        <a:buFont typeface="Arial" panose="020B0604020202020204" pitchFamily="34" charset="0"/>
        <a:buChar char="•"/>
        <a:defRPr sz="900" kern="1200">
          <a:solidFill>
            <a:schemeClr val="tx1"/>
          </a:solidFill>
          <a:latin typeface="+mn-lt"/>
          <a:ea typeface="+mn-ea"/>
          <a:cs typeface="+mn-cs"/>
        </a:defRPr>
      </a:lvl8pPr>
      <a:lvl9pPr marL="1943100" indent="-114300" algn="l" defTabSz="457200" rtl="0" eaLnBrk="1" latinLnBrk="0" hangingPunct="1">
        <a:lnSpc>
          <a:spcPct val="90000"/>
        </a:lnSpc>
        <a:spcBef>
          <a:spcPts val="250"/>
        </a:spcBef>
        <a:buFont typeface="Arial" panose="020B0604020202020204" pitchFamily="34" charset="0"/>
        <a:buChar char="•"/>
        <a:defRPr sz="900" kern="1200">
          <a:solidFill>
            <a:schemeClr val="tx1"/>
          </a:solidFill>
          <a:latin typeface="+mn-lt"/>
          <a:ea typeface="+mn-ea"/>
          <a:cs typeface="+mn-cs"/>
        </a:defRPr>
      </a:lvl9pPr>
    </p:bodyStyle>
    <p:otherStyle>
      <a:defPPr>
        <a:defRPr lang="en-US"/>
      </a:defPPr>
      <a:lvl1pPr marL="0" algn="l" defTabSz="457200" rtl="0" eaLnBrk="1" latinLnBrk="0" hangingPunct="1">
        <a:defRPr sz="900" kern="1200">
          <a:solidFill>
            <a:schemeClr val="tx1"/>
          </a:solidFill>
          <a:latin typeface="+mn-lt"/>
          <a:ea typeface="+mn-ea"/>
          <a:cs typeface="+mn-cs"/>
        </a:defRPr>
      </a:lvl1pPr>
      <a:lvl2pPr marL="228600" algn="l" defTabSz="457200" rtl="0" eaLnBrk="1" latinLnBrk="0" hangingPunct="1">
        <a:defRPr sz="900" kern="1200">
          <a:solidFill>
            <a:schemeClr val="tx1"/>
          </a:solidFill>
          <a:latin typeface="+mn-lt"/>
          <a:ea typeface="+mn-ea"/>
          <a:cs typeface="+mn-cs"/>
        </a:defRPr>
      </a:lvl2pPr>
      <a:lvl3pPr marL="457200" algn="l" defTabSz="457200" rtl="0" eaLnBrk="1" latinLnBrk="0" hangingPunct="1">
        <a:defRPr sz="900" kern="1200">
          <a:solidFill>
            <a:schemeClr val="tx1"/>
          </a:solidFill>
          <a:latin typeface="+mn-lt"/>
          <a:ea typeface="+mn-ea"/>
          <a:cs typeface="+mn-cs"/>
        </a:defRPr>
      </a:lvl3pPr>
      <a:lvl4pPr marL="685800" algn="l" defTabSz="457200" rtl="0" eaLnBrk="1" latinLnBrk="0" hangingPunct="1">
        <a:defRPr sz="900" kern="1200">
          <a:solidFill>
            <a:schemeClr val="tx1"/>
          </a:solidFill>
          <a:latin typeface="+mn-lt"/>
          <a:ea typeface="+mn-ea"/>
          <a:cs typeface="+mn-cs"/>
        </a:defRPr>
      </a:lvl4pPr>
      <a:lvl5pPr marL="914400" algn="l" defTabSz="457200" rtl="0" eaLnBrk="1" latinLnBrk="0" hangingPunct="1">
        <a:defRPr sz="900" kern="1200">
          <a:solidFill>
            <a:schemeClr val="tx1"/>
          </a:solidFill>
          <a:latin typeface="+mn-lt"/>
          <a:ea typeface="+mn-ea"/>
          <a:cs typeface="+mn-cs"/>
        </a:defRPr>
      </a:lvl5pPr>
      <a:lvl6pPr marL="1143000" algn="l" defTabSz="457200" rtl="0" eaLnBrk="1" latinLnBrk="0" hangingPunct="1">
        <a:defRPr sz="900" kern="1200">
          <a:solidFill>
            <a:schemeClr val="tx1"/>
          </a:solidFill>
          <a:latin typeface="+mn-lt"/>
          <a:ea typeface="+mn-ea"/>
          <a:cs typeface="+mn-cs"/>
        </a:defRPr>
      </a:lvl6pPr>
      <a:lvl7pPr marL="1371600" algn="l" defTabSz="457200" rtl="0" eaLnBrk="1" latinLnBrk="0" hangingPunct="1">
        <a:defRPr sz="900" kern="1200">
          <a:solidFill>
            <a:schemeClr val="tx1"/>
          </a:solidFill>
          <a:latin typeface="+mn-lt"/>
          <a:ea typeface="+mn-ea"/>
          <a:cs typeface="+mn-cs"/>
        </a:defRPr>
      </a:lvl7pPr>
      <a:lvl8pPr marL="1600200" algn="l" defTabSz="457200" rtl="0" eaLnBrk="1" latinLnBrk="0" hangingPunct="1">
        <a:defRPr sz="900" kern="1200">
          <a:solidFill>
            <a:schemeClr val="tx1"/>
          </a:solidFill>
          <a:latin typeface="+mn-lt"/>
          <a:ea typeface="+mn-ea"/>
          <a:cs typeface="+mn-cs"/>
        </a:defRPr>
      </a:lvl8pPr>
      <a:lvl9pPr marL="1828800" algn="l" defTabSz="457200" rtl="0" eaLnBrk="1" latinLnBrk="0" hangingPunct="1">
        <a:defRPr sz="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 name="Picture 21" descr="A logo of a bear&#10;&#10;Description automatically generated">
            <a:extLst>
              <a:ext uri="{FF2B5EF4-FFF2-40B4-BE49-F238E27FC236}">
                <a16:creationId xmlns:a16="http://schemas.microsoft.com/office/drawing/2014/main" id="{72809DBF-C353-1E08-7EC2-6472E8AA4CB1}"/>
              </a:ext>
            </a:extLst>
          </p:cNvPr>
          <p:cNvPicPr>
            <a:picLocks noChangeAspect="1"/>
          </p:cNvPicPr>
          <p:nvPr/>
        </p:nvPicPr>
        <p:blipFill>
          <a:blip r:embed="rId2"/>
          <a:stretch>
            <a:fillRect/>
          </a:stretch>
        </p:blipFill>
        <p:spPr>
          <a:xfrm>
            <a:off x="3493191" y="6109494"/>
            <a:ext cx="546498" cy="286471"/>
          </a:xfrm>
          <a:prstGeom prst="rect">
            <a:avLst/>
          </a:prstGeom>
        </p:spPr>
      </p:pic>
      <p:sp>
        <p:nvSpPr>
          <p:cNvPr id="6" name="TextBox 5">
            <a:extLst>
              <a:ext uri="{FF2B5EF4-FFF2-40B4-BE49-F238E27FC236}">
                <a16:creationId xmlns:a16="http://schemas.microsoft.com/office/drawing/2014/main" id="{D41030C6-4EDC-BF13-1BEF-D8CBC3FAFB7B}"/>
              </a:ext>
            </a:extLst>
          </p:cNvPr>
          <p:cNvSpPr txBox="1"/>
          <p:nvPr/>
        </p:nvSpPr>
        <p:spPr>
          <a:xfrm>
            <a:off x="117474" y="0"/>
            <a:ext cx="3573681" cy="307777"/>
          </a:xfrm>
          <a:prstGeom prst="rect">
            <a:avLst/>
          </a:prstGeom>
          <a:noFill/>
        </p:spPr>
        <p:txBody>
          <a:bodyPr wrap="square" rtlCol="0">
            <a:spAutoFit/>
          </a:bodyPr>
          <a:lstStyle/>
          <a:p>
            <a:r>
              <a:rPr lang="en-US" sz="1400" dirty="0">
                <a:solidFill>
                  <a:schemeClr val="bg1"/>
                </a:solidFill>
                <a:effectLst/>
                <a:latin typeface="Century Gothic" panose="020B0502020202020204" pitchFamily="34" charset="0"/>
              </a:rPr>
              <a:t>2024 Heart </a:t>
            </a:r>
            <a:r>
              <a:rPr lang="en-US" sz="1400" dirty="0">
                <a:solidFill>
                  <a:schemeClr val="bg1"/>
                </a:solidFill>
                <a:latin typeface="Century Gothic" panose="020B0502020202020204" pitchFamily="34" charset="0"/>
              </a:rPr>
              <a:t>Valve Repair</a:t>
            </a:r>
            <a:r>
              <a:rPr lang="en-US" sz="1400" dirty="0">
                <a:solidFill>
                  <a:schemeClr val="bg1"/>
                </a:solidFill>
                <a:effectLst/>
                <a:latin typeface="Century Gothic" panose="020B0502020202020204" pitchFamily="34" charset="0"/>
              </a:rPr>
              <a:t> Symposium</a:t>
            </a:r>
          </a:p>
        </p:txBody>
      </p:sp>
      <p:sp>
        <p:nvSpPr>
          <p:cNvPr id="8" name="TextBox 7">
            <a:extLst>
              <a:ext uri="{FF2B5EF4-FFF2-40B4-BE49-F238E27FC236}">
                <a16:creationId xmlns:a16="http://schemas.microsoft.com/office/drawing/2014/main" id="{86B9B0C9-8368-1100-7433-E065600CE545}"/>
              </a:ext>
            </a:extLst>
          </p:cNvPr>
          <p:cNvSpPr txBox="1"/>
          <p:nvPr/>
        </p:nvSpPr>
        <p:spPr>
          <a:xfrm>
            <a:off x="117474" y="4153727"/>
            <a:ext cx="2209416" cy="707886"/>
          </a:xfrm>
          <a:prstGeom prst="rect">
            <a:avLst/>
          </a:prstGeom>
          <a:noFill/>
        </p:spPr>
        <p:txBody>
          <a:bodyPr wrap="square" rtlCol="0">
            <a:spAutoFit/>
          </a:bodyPr>
          <a:lstStyle/>
          <a:p>
            <a:pPr marL="0" marR="0" indent="0" algn="l" defTabSz="1018824" rtl="0" eaLnBrk="1" fontAlgn="auto" latinLnBrk="0" hangingPunct="1">
              <a:spcBef>
                <a:spcPts val="0"/>
              </a:spcBef>
              <a:spcAft>
                <a:spcPts val="0"/>
              </a:spcAft>
              <a:buClrTx/>
              <a:buSzTx/>
              <a:buFontTx/>
              <a:buNone/>
              <a:tabLst/>
              <a:defRPr/>
            </a:pPr>
            <a:r>
              <a:rPr lang="en-US" sz="1000" b="1" i="0" u="none" strike="noStrike" kern="1200" baseline="0" dirty="0">
                <a:solidFill>
                  <a:srgbClr val="CC2032"/>
                </a:solidFill>
                <a:latin typeface="Century Gothic" panose="020B0502020202020204" pitchFamily="34" charset="0"/>
                <a:ea typeface="Sharp Sans Display No1 Semibold" pitchFamily="50" charset="0"/>
                <a:cs typeface="Sharp Sans Display No1 Semibold" pitchFamily="50" charset="0"/>
              </a:rPr>
              <a:t>Target Audience: </a:t>
            </a:r>
          </a:p>
          <a:p>
            <a:pPr marL="0" marR="0" indent="0" algn="l" defTabSz="1018824" rtl="0" eaLnBrk="1" fontAlgn="auto" latinLnBrk="0" hangingPunct="1">
              <a:spcBef>
                <a:spcPts val="0"/>
              </a:spcBef>
              <a:spcAft>
                <a:spcPts val="0"/>
              </a:spcAft>
              <a:buClrTx/>
              <a:buSzTx/>
              <a:buFontTx/>
              <a:buNone/>
              <a:tabLst/>
              <a:defRPr/>
            </a:pPr>
            <a:r>
              <a:rPr lang="en-US" sz="1000" b="0" i="0" dirty="0">
                <a:solidFill>
                  <a:srgbClr val="2F2F2F"/>
                </a:solidFill>
                <a:effectLst/>
                <a:latin typeface="Century Gothic" panose="020B0502020202020204" pitchFamily="34" charset="0"/>
              </a:rPr>
              <a:t>Nurses, Nurse Practitioners, Physicians, and </a:t>
            </a:r>
          </a:p>
          <a:p>
            <a:pPr marL="0" marR="0" indent="0" algn="l" defTabSz="1018824" rtl="0" eaLnBrk="1" fontAlgn="auto" latinLnBrk="0" hangingPunct="1">
              <a:spcBef>
                <a:spcPts val="0"/>
              </a:spcBef>
              <a:spcAft>
                <a:spcPts val="0"/>
              </a:spcAft>
              <a:buClrTx/>
              <a:buSzTx/>
              <a:buFontTx/>
              <a:buNone/>
              <a:tabLst/>
              <a:defRPr/>
            </a:pPr>
            <a:r>
              <a:rPr lang="en-US" sz="1000" b="0" i="0" dirty="0">
                <a:solidFill>
                  <a:srgbClr val="2F2F2F"/>
                </a:solidFill>
                <a:effectLst/>
                <a:latin typeface="Century Gothic" panose="020B0502020202020204" pitchFamily="34" charset="0"/>
              </a:rPr>
              <a:t>Physician Assistants</a:t>
            </a:r>
            <a:endParaRPr lang="en-US" sz="1000" i="0" u="none" strike="noStrike" kern="1200" baseline="0" dirty="0">
              <a:solidFill>
                <a:srgbClr val="415569"/>
              </a:solidFill>
              <a:latin typeface="Century Gothic" panose="020B0502020202020204" pitchFamily="34" charset="0"/>
            </a:endParaRPr>
          </a:p>
        </p:txBody>
      </p:sp>
      <p:sp>
        <p:nvSpPr>
          <p:cNvPr id="10" name="TextBox 9">
            <a:extLst>
              <a:ext uri="{FF2B5EF4-FFF2-40B4-BE49-F238E27FC236}">
                <a16:creationId xmlns:a16="http://schemas.microsoft.com/office/drawing/2014/main" id="{194E48A2-8F2A-11A7-30DF-E3431977E1AA}"/>
              </a:ext>
            </a:extLst>
          </p:cNvPr>
          <p:cNvSpPr txBox="1"/>
          <p:nvPr/>
        </p:nvSpPr>
        <p:spPr>
          <a:xfrm>
            <a:off x="115225" y="2981596"/>
            <a:ext cx="4423329" cy="710451"/>
          </a:xfrm>
          <a:prstGeom prst="rect">
            <a:avLst/>
          </a:prstGeom>
          <a:noFill/>
        </p:spPr>
        <p:txBody>
          <a:bodyPr wrap="square" rtlCol="0">
            <a:spAutoFit/>
          </a:bodyPr>
          <a:lstStyle/>
          <a:p>
            <a:pPr rtl="0">
              <a:spcAft>
                <a:spcPts val="500"/>
              </a:spcAft>
            </a:pPr>
            <a:r>
              <a:rPr lang="en-US" sz="900" b="1" i="0" u="none" strike="noStrike" kern="1200" baseline="0" dirty="0">
                <a:solidFill>
                  <a:srgbClr val="CC2032"/>
                </a:solidFill>
                <a:latin typeface="Century Gothic" panose="020B0502020202020204" pitchFamily="34" charset="0"/>
                <a:ea typeface="Sharp Sans Display No1 Semibold" pitchFamily="50" charset="0"/>
                <a:cs typeface="Sharp Sans Display No1 Semibold" pitchFamily="50" charset="0"/>
              </a:rPr>
              <a:t>Learning Objectives:</a:t>
            </a:r>
          </a:p>
          <a:p>
            <a:pPr marL="171450" indent="-171450" algn="l">
              <a:buFont typeface="Arial" panose="020B0604020202020204" pitchFamily="34" charset="0"/>
              <a:buChar char="•"/>
            </a:pPr>
            <a:r>
              <a:rPr lang="en-US" sz="900" dirty="0">
                <a:solidFill>
                  <a:srgbClr val="2F2F2F"/>
                </a:solidFill>
                <a:latin typeface="Century Gothic" panose="020B0502020202020204" pitchFamily="34" charset="0"/>
              </a:rPr>
              <a:t>Assessment of valvar pathologies and effective execution of various valve repair techniques in the pediatric population</a:t>
            </a:r>
          </a:p>
          <a:p>
            <a:pPr marL="171450" indent="-171450" algn="l">
              <a:buFont typeface="Arial" panose="020B0604020202020204" pitchFamily="34" charset="0"/>
              <a:buChar char="•"/>
            </a:pPr>
            <a:r>
              <a:rPr lang="en-US" sz="900" dirty="0">
                <a:solidFill>
                  <a:srgbClr val="2F2F2F"/>
                </a:solidFill>
                <a:latin typeface="Century Gothic" panose="020B0502020202020204" pitchFamily="34" charset="0"/>
              </a:rPr>
              <a:t>Compare &amp; contrast pediatric valve repairs</a:t>
            </a:r>
          </a:p>
        </p:txBody>
      </p:sp>
      <p:sp>
        <p:nvSpPr>
          <p:cNvPr id="11" name="TextBox 10">
            <a:extLst>
              <a:ext uri="{FF2B5EF4-FFF2-40B4-BE49-F238E27FC236}">
                <a16:creationId xmlns:a16="http://schemas.microsoft.com/office/drawing/2014/main" id="{05442D67-D8F0-EE74-7583-FEE9FF17AE03}"/>
              </a:ext>
            </a:extLst>
          </p:cNvPr>
          <p:cNvSpPr txBox="1"/>
          <p:nvPr/>
        </p:nvSpPr>
        <p:spPr>
          <a:xfrm>
            <a:off x="2285999" y="4148422"/>
            <a:ext cx="2213914" cy="784830"/>
          </a:xfrm>
          <a:prstGeom prst="rect">
            <a:avLst/>
          </a:prstGeom>
          <a:noFill/>
        </p:spPr>
        <p:txBody>
          <a:bodyPr wrap="square" rtlCol="0">
            <a:spAutoFit/>
          </a:bodyPr>
          <a:lstStyle/>
          <a:p>
            <a:pPr marL="0" marR="0" indent="0" defTabSz="1018824" rtl="0" eaLnBrk="1" fontAlgn="auto" latinLnBrk="0" hangingPunct="1">
              <a:spcBef>
                <a:spcPts val="0"/>
              </a:spcBef>
              <a:spcAft>
                <a:spcPts val="600"/>
              </a:spcAft>
              <a:buClrTx/>
              <a:buSzTx/>
              <a:buFontTx/>
              <a:buNone/>
              <a:tabLst/>
              <a:defRPr/>
            </a:pPr>
            <a:r>
              <a:rPr lang="en-US" sz="1000" i="0" u="none" strike="noStrike" kern="1200" baseline="0" dirty="0">
                <a:solidFill>
                  <a:srgbClr val="415569"/>
                </a:solidFill>
                <a:latin typeface="Century Gothic" panose="020B0502020202020204" pitchFamily="34" charset="0"/>
                <a:ea typeface="Sharp Sans Display No1 Semibold" pitchFamily="50" charset="0"/>
                <a:cs typeface="Sharp Sans Display No1 Semibold" pitchFamily="50" charset="0"/>
              </a:rPr>
              <a:t>To </a:t>
            </a:r>
            <a:r>
              <a:rPr lang="en-US" sz="1000" b="1" i="0" u="none" strike="noStrike" kern="1200" baseline="0" dirty="0">
                <a:solidFill>
                  <a:srgbClr val="CC2032"/>
                </a:solidFill>
                <a:latin typeface="Century Gothic" panose="020B0502020202020204" pitchFamily="34" charset="0"/>
                <a:ea typeface="Sharp Sans Display No1 Semibold" pitchFamily="50" charset="0"/>
                <a:cs typeface="Sharp Sans Display No1 Semibold" pitchFamily="50" charset="0"/>
              </a:rPr>
              <a:t>claim credit</a:t>
            </a:r>
            <a:r>
              <a:rPr lang="en-US" sz="1000" i="0" u="none" strike="noStrike" kern="1200" baseline="0">
                <a:solidFill>
                  <a:srgbClr val="415569"/>
                </a:solidFill>
                <a:latin typeface="Century Gothic" panose="020B0502020202020204" pitchFamily="34" charset="0"/>
                <a:ea typeface="Sharp Sans Display No1 Semibold" pitchFamily="50" charset="0"/>
                <a:cs typeface="Sharp Sans Display No1 Semibold" pitchFamily="50" charset="0"/>
              </a:rPr>
              <a:t>, text </a:t>
            </a:r>
            <a:r>
              <a:rPr lang="en-US" sz="1000" b="1" i="0" u="none" strike="noStrike" kern="1200" baseline="0">
                <a:solidFill>
                  <a:srgbClr val="415569"/>
                </a:solidFill>
                <a:latin typeface="Century Gothic" panose="020B0502020202020204" pitchFamily="34" charset="0"/>
                <a:ea typeface="Sharp Sans Display No1 Semibold" pitchFamily="50" charset="0"/>
                <a:cs typeface="Sharp Sans Display No1 Semibold" pitchFamily="50" charset="0"/>
              </a:rPr>
              <a:t>HERYAH</a:t>
            </a:r>
            <a:r>
              <a:rPr lang="en-US" sz="1000" i="0" u="none" strike="noStrike" kern="1200" baseline="0">
                <a:solidFill>
                  <a:srgbClr val="415569"/>
                </a:solidFill>
                <a:latin typeface="Century Gothic" panose="020B0502020202020204" pitchFamily="34" charset="0"/>
                <a:ea typeface="Sharp Sans Display No1 Semibold" pitchFamily="50" charset="0"/>
                <a:cs typeface="Sharp Sans Display No1 Semibold" pitchFamily="50" charset="0"/>
              </a:rPr>
              <a:t> </a:t>
            </a:r>
            <a:r>
              <a:rPr lang="en-US" sz="1000" i="0" u="none" strike="noStrike" kern="1200" baseline="0" dirty="0">
                <a:solidFill>
                  <a:srgbClr val="415569"/>
                </a:solidFill>
                <a:latin typeface="Century Gothic" panose="020B0502020202020204" pitchFamily="34" charset="0"/>
                <a:ea typeface="Sharp Sans Display No1 Semibold" pitchFamily="50" charset="0"/>
                <a:cs typeface="Sharp Sans Display No1 Semibold" pitchFamily="50" charset="0"/>
              </a:rPr>
              <a:t>to 301-273-7643</a:t>
            </a:r>
          </a:p>
          <a:p>
            <a:pPr marL="0" marR="0" indent="0" defTabSz="1018824" rtl="0" eaLnBrk="1" fontAlgn="auto" latinLnBrk="0" hangingPunct="1">
              <a:spcBef>
                <a:spcPts val="0"/>
              </a:spcBef>
              <a:spcAft>
                <a:spcPts val="600"/>
              </a:spcAft>
              <a:buClrTx/>
              <a:buSzTx/>
              <a:buFontTx/>
              <a:buNone/>
              <a:tabLst/>
              <a:defRPr/>
            </a:pPr>
            <a:r>
              <a:rPr lang="en-US" sz="1000" dirty="0">
                <a:solidFill>
                  <a:srgbClr val="415569"/>
                </a:solidFill>
                <a:latin typeface="Century Gothic" panose="020B0502020202020204" pitchFamily="34" charset="0"/>
                <a:ea typeface="Sharp Sans Display No1 Semibold" pitchFamily="50" charset="0"/>
                <a:cs typeface="Sharp Sans Display No1 Semibold" pitchFamily="50" charset="0"/>
              </a:rPr>
              <a:t>Or enter the code at ce.childrensnational.org/code </a:t>
            </a:r>
            <a:endParaRPr lang="en-US" sz="1000" i="0" u="none" strike="noStrike" kern="1200" baseline="0" dirty="0">
              <a:solidFill>
                <a:srgbClr val="415569"/>
              </a:solidFill>
              <a:latin typeface="Century Gothic" panose="020B0502020202020204" pitchFamily="34" charset="0"/>
              <a:ea typeface="Sharp Sans Display No1 Semibold" pitchFamily="50" charset="0"/>
              <a:cs typeface="Sharp Sans Display No1 Semibold" pitchFamily="50" charset="0"/>
            </a:endParaRPr>
          </a:p>
        </p:txBody>
      </p:sp>
      <p:sp>
        <p:nvSpPr>
          <p:cNvPr id="17" name="TextBox 16">
            <a:extLst>
              <a:ext uri="{FF2B5EF4-FFF2-40B4-BE49-F238E27FC236}">
                <a16:creationId xmlns:a16="http://schemas.microsoft.com/office/drawing/2014/main" id="{FE133FDB-56F1-7C3F-333A-6262BC9BDDB8}"/>
              </a:ext>
            </a:extLst>
          </p:cNvPr>
          <p:cNvSpPr txBox="1"/>
          <p:nvPr/>
        </p:nvSpPr>
        <p:spPr>
          <a:xfrm>
            <a:off x="117475" y="5196744"/>
            <a:ext cx="4337050" cy="964367"/>
          </a:xfrm>
          <a:prstGeom prst="rect">
            <a:avLst/>
          </a:prstGeom>
          <a:noFill/>
        </p:spPr>
        <p:txBody>
          <a:bodyPr wrap="square" rtlCol="0">
            <a:spAutoFit/>
          </a:bodyPr>
          <a:lstStyle/>
          <a:p>
            <a:pPr rtl="0">
              <a:spcAft>
                <a:spcPts val="600"/>
              </a:spcAft>
            </a:pPr>
            <a:r>
              <a:rPr lang="en-US" sz="500" b="1" dirty="0">
                <a:solidFill>
                  <a:srgbClr val="415569"/>
                </a:solidFill>
                <a:latin typeface="Century Gothic" panose="020B0502020202020204" pitchFamily="34" charset="0"/>
                <a:ea typeface="Sharp Sans Display No1 Semibold" pitchFamily="50" charset="0"/>
                <a:cs typeface="Sharp Sans Display No1 Semibold" pitchFamily="50" charset="0"/>
              </a:rPr>
              <a:t>Joint Accreditation: </a:t>
            </a:r>
            <a:r>
              <a:rPr lang="en-US" sz="500" dirty="0">
                <a:solidFill>
                  <a:srgbClr val="415569"/>
                </a:solidFill>
                <a:effectLst/>
                <a:latin typeface="Century Gothic" panose="020B0502020202020204" pitchFamily="34" charset="0"/>
                <a:ea typeface="Calibri" panose="020F0502020204030204" pitchFamily="34" charset="0"/>
                <a:cs typeface="Aptos" panose="020B0004020202020204" pitchFamily="34" charset="0"/>
              </a:rPr>
              <a:t>In support of improving patient care, this activity has been planned and implemented by Children’s National Hospital. Children’s National Hospital is jointly accredited by the Accreditation Council for Continuing Medical Education (ACCME), the Accreditation Council for Pharmacy Education (ACPE), and the American Nurses Credentialing Center (ANCC), to provide continuing education for the healthcare team.  Children’s National Hospital Accreditation Provider#</a:t>
            </a:r>
            <a:r>
              <a:rPr lang="en-US" sz="500" dirty="0">
                <a:solidFill>
                  <a:srgbClr val="415569"/>
                </a:solidFill>
                <a:effectLst/>
                <a:latin typeface="Century Gothic" panose="020B0502020202020204" pitchFamily="34" charset="0"/>
                <a:ea typeface="Calibri" panose="020F0502020204030204" pitchFamily="34" charset="0"/>
                <a:cs typeface="Times New Roman" panose="02020603050405020304" pitchFamily="18" charset="0"/>
              </a:rPr>
              <a:t> 4008362</a:t>
            </a:r>
          </a:p>
          <a:p>
            <a:pPr>
              <a:spcAft>
                <a:spcPts val="200"/>
              </a:spcAft>
            </a:pPr>
            <a:r>
              <a:rPr lang="en-US" sz="500" b="1" dirty="0">
                <a:solidFill>
                  <a:srgbClr val="415569"/>
                </a:solidFill>
                <a:effectLst/>
                <a:latin typeface="Century Gothic" panose="020B0502020202020204" pitchFamily="34" charset="0"/>
                <a:ea typeface="Calibri" panose="020F0502020204030204" pitchFamily="34" charset="0"/>
                <a:cs typeface="Aptos" panose="020B0004020202020204" pitchFamily="34" charset="0"/>
              </a:rPr>
              <a:t>Credit Designation: Statements: </a:t>
            </a:r>
          </a:p>
          <a:p>
            <a:pPr algn="l"/>
            <a:r>
              <a:rPr lang="en-US" sz="500" dirty="0">
                <a:solidFill>
                  <a:srgbClr val="415569"/>
                </a:solidFill>
                <a:latin typeface="Century Gothic" panose="020B0502020202020204" pitchFamily="34" charset="0"/>
              </a:rPr>
              <a:t>ACCME Credit: Children’s National Hospital designates this live/enduring activity for a maximum of 6.25 </a:t>
            </a:r>
            <a:r>
              <a:rPr lang="en-US" sz="500" i="1" dirty="0">
                <a:solidFill>
                  <a:srgbClr val="415569"/>
                </a:solidFill>
                <a:latin typeface="Century Gothic" panose="020B0502020202020204" pitchFamily="34" charset="0"/>
              </a:rPr>
              <a:t>AMA PRA Category 1 CreditsTM </a:t>
            </a:r>
            <a:r>
              <a:rPr lang="en-US" sz="500" dirty="0">
                <a:solidFill>
                  <a:srgbClr val="415569"/>
                </a:solidFill>
                <a:latin typeface="Century Gothic" panose="020B0502020202020204" pitchFamily="34" charset="0"/>
              </a:rPr>
              <a:t>for physicians. Physicians should claim only the credit commensurate with the extent of their participation in the activity. </a:t>
            </a:r>
          </a:p>
          <a:p>
            <a:pPr algn="l"/>
            <a:endParaRPr lang="en-US" sz="500" dirty="0">
              <a:solidFill>
                <a:srgbClr val="415569"/>
              </a:solidFill>
              <a:latin typeface="Century Gothic" panose="020B0502020202020204" pitchFamily="34" charset="0"/>
            </a:endParaRPr>
          </a:p>
          <a:p>
            <a:pPr algn="l"/>
            <a:r>
              <a:rPr lang="en-US" sz="500" dirty="0">
                <a:solidFill>
                  <a:srgbClr val="415569"/>
                </a:solidFill>
                <a:latin typeface="Century Gothic" panose="020B0502020202020204" pitchFamily="34" charset="0"/>
              </a:rPr>
              <a:t>ANCC Credit: Children’s National Hospital designates this activity for a maximum of 6.25 LIVE ANCC contact hours.</a:t>
            </a:r>
          </a:p>
          <a:p>
            <a:pPr>
              <a:spcAft>
                <a:spcPts val="200"/>
              </a:spcAft>
            </a:pPr>
            <a:endParaRPr lang="en-US" sz="500" dirty="0">
              <a:solidFill>
                <a:srgbClr val="415569"/>
              </a:solidFill>
              <a:latin typeface="Century Gothic" panose="020B0502020202020204" pitchFamily="34" charset="0"/>
            </a:endParaRPr>
          </a:p>
        </p:txBody>
      </p:sp>
      <p:pic>
        <p:nvPicPr>
          <p:cNvPr id="18" name="Picture 2">
            <a:extLst>
              <a:ext uri="{FF2B5EF4-FFF2-40B4-BE49-F238E27FC236}">
                <a16:creationId xmlns:a16="http://schemas.microsoft.com/office/drawing/2014/main" id="{74232733-9D37-C7E6-25C3-E26AB1241EA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5969" y="6075626"/>
            <a:ext cx="414836" cy="285697"/>
          </a:xfrm>
          <a:prstGeom prst="rect">
            <a:avLst/>
          </a:prstGeom>
          <a:noFill/>
          <a:extLst>
            <a:ext uri="{909E8E84-426E-40DD-AFC4-6F175D3DCCD1}">
              <a14:hiddenFill xmlns:a14="http://schemas.microsoft.com/office/drawing/2010/main">
                <a:solidFill>
                  <a:srgbClr val="FFFFFF"/>
                </a:solidFill>
              </a14:hiddenFill>
            </a:ext>
          </a:extLst>
        </p:spPr>
      </p:pic>
      <p:sp>
        <p:nvSpPr>
          <p:cNvPr id="19" name="TextBox 18">
            <a:extLst>
              <a:ext uri="{FF2B5EF4-FFF2-40B4-BE49-F238E27FC236}">
                <a16:creationId xmlns:a16="http://schemas.microsoft.com/office/drawing/2014/main" id="{CA48671D-D742-27DC-F60B-E748826A6BCD}"/>
              </a:ext>
            </a:extLst>
          </p:cNvPr>
          <p:cNvSpPr txBox="1"/>
          <p:nvPr/>
        </p:nvSpPr>
        <p:spPr>
          <a:xfrm>
            <a:off x="117475" y="239689"/>
            <a:ext cx="4337050" cy="615553"/>
          </a:xfrm>
          <a:prstGeom prst="rect">
            <a:avLst/>
          </a:prstGeom>
          <a:noFill/>
        </p:spPr>
        <p:txBody>
          <a:bodyPr wrap="square">
            <a:spAutoFit/>
          </a:bodyPr>
          <a:lstStyle/>
          <a:p>
            <a:pPr marL="0" marR="0" indent="0" algn="l" defTabSz="1018824" rtl="0" eaLnBrk="1" fontAlgn="auto" latinLnBrk="0" hangingPunct="1">
              <a:spcBef>
                <a:spcPts val="0"/>
              </a:spcBef>
              <a:spcAft>
                <a:spcPts val="0"/>
              </a:spcAft>
              <a:buClrTx/>
              <a:buSzTx/>
              <a:buFontTx/>
              <a:buNone/>
              <a:tabLst/>
              <a:defRPr/>
            </a:pPr>
            <a:r>
              <a:rPr lang="en-US" sz="1000" b="1" i="0" u="none" strike="noStrike" kern="1200" baseline="0" dirty="0">
                <a:solidFill>
                  <a:schemeClr val="bg1"/>
                </a:solidFill>
                <a:latin typeface="Century Gothic" panose="020B0502020202020204" pitchFamily="34" charset="0"/>
                <a:ea typeface="Sharp Sans Display No1 Semibold" pitchFamily="50" charset="0"/>
                <a:cs typeface="Sharp Sans Display No1 Semibold" pitchFamily="50" charset="0"/>
              </a:rPr>
              <a:t>October 19, 2024 (</a:t>
            </a:r>
            <a:r>
              <a:rPr lang="en-US" sz="1000" b="1" dirty="0">
                <a:solidFill>
                  <a:schemeClr val="bg1"/>
                </a:solidFill>
                <a:latin typeface="Century Gothic" panose="020B0502020202020204" pitchFamily="34" charset="0"/>
                <a:ea typeface="Sharp Sans Display No1 Semibold" pitchFamily="50" charset="0"/>
                <a:cs typeface="Sharp Sans Display No1 Semibold" pitchFamily="50" charset="0"/>
              </a:rPr>
              <a:t>9:00</a:t>
            </a:r>
            <a:r>
              <a:rPr lang="en-US" sz="1000" b="1" i="0" u="none" strike="noStrike" kern="1200" baseline="0" dirty="0">
                <a:solidFill>
                  <a:schemeClr val="bg1"/>
                </a:solidFill>
                <a:latin typeface="Century Gothic" panose="020B0502020202020204" pitchFamily="34" charset="0"/>
                <a:ea typeface="Sharp Sans Display No1 Semibold" pitchFamily="50" charset="0"/>
                <a:cs typeface="Sharp Sans Display No1 Semibold" pitchFamily="50" charset="0"/>
              </a:rPr>
              <a:t>-6:00pm)</a:t>
            </a:r>
            <a:endParaRPr lang="en-US" sz="1000" b="1" dirty="0">
              <a:solidFill>
                <a:schemeClr val="bg1"/>
              </a:solidFill>
              <a:latin typeface="Century Gothic" panose="020B0502020202020204" pitchFamily="34" charset="0"/>
              <a:ea typeface="Sharp Sans Display No1 Semibold" pitchFamily="50" charset="0"/>
              <a:cs typeface="Sharp Sans Display No1 Semibold" pitchFamily="50" charset="0"/>
            </a:endParaRPr>
          </a:p>
          <a:p>
            <a:pPr marL="0" marR="0" indent="0" algn="l" defTabSz="1018824" rtl="0" eaLnBrk="1" fontAlgn="auto" latinLnBrk="0" hangingPunct="1">
              <a:spcBef>
                <a:spcPts val="0"/>
              </a:spcBef>
              <a:spcAft>
                <a:spcPts val="0"/>
              </a:spcAft>
              <a:buClrTx/>
              <a:buSzTx/>
              <a:buFontTx/>
              <a:buNone/>
              <a:tabLst/>
              <a:defRPr/>
            </a:pPr>
            <a:r>
              <a:rPr lang="en-US" sz="800" b="1" dirty="0">
                <a:solidFill>
                  <a:schemeClr val="bg1"/>
                </a:solidFill>
                <a:latin typeface="Century Gothic" panose="020B0502020202020204" pitchFamily="34" charset="0"/>
              </a:rPr>
              <a:t>Children’s National Research &amp; Innovation Campus </a:t>
            </a:r>
          </a:p>
          <a:p>
            <a:pPr marL="0" marR="0" indent="0" algn="l" defTabSz="1018824" rtl="0" eaLnBrk="1" fontAlgn="auto" latinLnBrk="0" hangingPunct="1">
              <a:spcBef>
                <a:spcPts val="0"/>
              </a:spcBef>
              <a:spcAft>
                <a:spcPts val="0"/>
              </a:spcAft>
              <a:buClrTx/>
              <a:buSzTx/>
              <a:buFontTx/>
              <a:buNone/>
              <a:tabLst/>
              <a:defRPr/>
            </a:pPr>
            <a:r>
              <a:rPr lang="en-US" sz="800" b="1" dirty="0">
                <a:solidFill>
                  <a:schemeClr val="bg1"/>
                </a:solidFill>
                <a:latin typeface="Century Gothic" panose="020B0502020202020204" pitchFamily="34" charset="0"/>
              </a:rPr>
              <a:t>7115 13th Place NW</a:t>
            </a:r>
          </a:p>
          <a:p>
            <a:pPr algn="l"/>
            <a:r>
              <a:rPr lang="en-US" sz="800" b="1" dirty="0">
                <a:solidFill>
                  <a:schemeClr val="bg1"/>
                </a:solidFill>
                <a:latin typeface="Century Gothic" panose="020B0502020202020204" pitchFamily="34" charset="0"/>
              </a:rPr>
              <a:t>Washington, DC 20010</a:t>
            </a:r>
          </a:p>
        </p:txBody>
      </p:sp>
      <p:sp>
        <p:nvSpPr>
          <p:cNvPr id="20" name="Rectangle 19">
            <a:extLst>
              <a:ext uri="{FF2B5EF4-FFF2-40B4-BE49-F238E27FC236}">
                <a16:creationId xmlns:a16="http://schemas.microsoft.com/office/drawing/2014/main" id="{61725D03-A5C7-17E7-3829-9EC8BC977330}"/>
              </a:ext>
            </a:extLst>
          </p:cNvPr>
          <p:cNvSpPr/>
          <p:nvPr/>
        </p:nvSpPr>
        <p:spPr>
          <a:xfrm>
            <a:off x="0" y="5028558"/>
            <a:ext cx="4572000" cy="92860"/>
          </a:xfrm>
          <a:prstGeom prst="rect">
            <a:avLst/>
          </a:prstGeom>
          <a:solidFill>
            <a:srgbClr val="CC203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F3B4D13B-B4A9-1F55-DD13-7598D73B648B}"/>
              </a:ext>
            </a:extLst>
          </p:cNvPr>
          <p:cNvSpPr txBox="1"/>
          <p:nvPr/>
        </p:nvSpPr>
        <p:spPr>
          <a:xfrm>
            <a:off x="148672" y="1075245"/>
            <a:ext cx="4423328" cy="1738938"/>
          </a:xfrm>
          <a:prstGeom prst="rect">
            <a:avLst/>
          </a:prstGeom>
          <a:noFill/>
        </p:spPr>
        <p:txBody>
          <a:bodyPr wrap="square">
            <a:spAutoFit/>
          </a:bodyPr>
          <a:lstStyle/>
          <a:p>
            <a:r>
              <a:rPr lang="en-US" sz="900" dirty="0">
                <a:solidFill>
                  <a:srgbClr val="2F2F2F"/>
                </a:solidFill>
                <a:latin typeface="Century Gothic" panose="020B0502020202020204" pitchFamily="34" charset="0"/>
              </a:rPr>
              <a:t>Valve repair has become an increasing part of pediatric heart surgery. There is a wide variety of surgical techniques that can be used in the pediatric age. Hosted by the Children’s National Heart Center, this symposium will comprise of six sessions, with expert speakers and helpful discussions with active audience interaction. </a:t>
            </a:r>
          </a:p>
          <a:p>
            <a:endParaRPr lang="en-US" sz="900" dirty="0">
              <a:solidFill>
                <a:srgbClr val="2F2F2F"/>
              </a:solidFill>
              <a:latin typeface="Century Gothic" panose="020B0502020202020204" pitchFamily="34" charset="0"/>
            </a:endParaRPr>
          </a:p>
          <a:p>
            <a:r>
              <a:rPr lang="en-US" sz="900" dirty="0">
                <a:solidFill>
                  <a:srgbClr val="2F2F2F"/>
                </a:solidFill>
                <a:latin typeface="Century Gothic" panose="020B0502020202020204" pitchFamily="34" charset="0"/>
              </a:rPr>
              <a:t>All techniques will be centered around individual video case presentations. This symposium is for all the team members involved in pediatric heart valve repair. Not only cardiac surgeons but also echocardiographers, cardiologists, nurses, physician assistants, and more.</a:t>
            </a:r>
          </a:p>
          <a:p>
            <a:endParaRPr lang="en-US" sz="900" dirty="0">
              <a:solidFill>
                <a:srgbClr val="2F2F2F"/>
              </a:solidFill>
              <a:latin typeface="Century Gothic" panose="020B0502020202020204" pitchFamily="34" charset="0"/>
            </a:endParaRPr>
          </a:p>
          <a:p>
            <a:r>
              <a:rPr lang="en-US" sz="800" b="1" i="1" dirty="0">
                <a:solidFill>
                  <a:srgbClr val="2F2F2F"/>
                </a:solidFill>
                <a:latin typeface="Century Gothic" panose="020B0502020202020204" pitchFamily="34" charset="0"/>
              </a:rPr>
              <a:t>Please refer to the event agenda or ce.childrensnational.org for the list of speakers</a:t>
            </a:r>
            <a:endParaRPr lang="en-US" sz="800" b="1" i="1" dirty="0">
              <a:latin typeface="Century Gothic" panose="020B0502020202020204" pitchFamily="34" charset="0"/>
            </a:endParaRPr>
          </a:p>
        </p:txBody>
      </p:sp>
    </p:spTree>
    <p:extLst>
      <p:ext uri="{BB962C8B-B14F-4D97-AF65-F5344CB8AC3E}">
        <p14:creationId xmlns:p14="http://schemas.microsoft.com/office/powerpoint/2010/main" val="297094344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a13b7695-0f38-483e-9132-681fac2407a6" xsi:nil="true"/>
    <lcf76f155ced4ddcb4097134ff3c332f xmlns="50c012c1-c61d-4120-a092-1397f2992fcf">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96BF17D91B9C540BBBDAD8D6965EE01" ma:contentTypeVersion="16" ma:contentTypeDescription="Create a new document." ma:contentTypeScope="" ma:versionID="bd9b4adcaa833e2c65953d613425dcf4">
  <xsd:schema xmlns:xsd="http://www.w3.org/2001/XMLSchema" xmlns:xs="http://www.w3.org/2001/XMLSchema" xmlns:p="http://schemas.microsoft.com/office/2006/metadata/properties" xmlns:ns2="50c012c1-c61d-4120-a092-1397f2992fcf" xmlns:ns3="a13b7695-0f38-483e-9132-681fac2407a6" targetNamespace="http://schemas.microsoft.com/office/2006/metadata/properties" ma:root="true" ma:fieldsID="e0240c62443a4108a2e698d27f64e3ee" ns2:_="" ns3:_="">
    <xsd:import namespace="50c012c1-c61d-4120-a092-1397f2992fcf"/>
    <xsd:import namespace="a13b7695-0f38-483e-9132-681fac2407a6"/>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ObjectDetectorVersions" minOccurs="0"/>
                <xsd:element ref="ns2:MediaServiceSearchPropertie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0c012c1-c61d-4120-a092-1397f2992fc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ObjectDetectorVersions" ma:index="14" nillable="true" ma:displayName="MediaServiceObjectDetectorVersions" ma:hidden="true" ma:indexed="true" ma:internalName="MediaServiceObjectDetectorVersions" ma:readOnly="true">
      <xsd:simpleType>
        <xsd:restriction base="dms:Text"/>
      </xsd:simpleType>
    </xsd:element>
    <xsd:element name="MediaServiceSearchProperties" ma:index="15" nillable="true" ma:displayName="MediaServiceSearchProperties" ma:hidden="true" ma:internalName="MediaServiceSearchProperties" ma:readOnly="true">
      <xsd:simpleType>
        <xsd:restriction base="dms:Note"/>
      </xsd:simple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dae4e4ba-3338-49b4-8a2c-dec2fba6fb49" ma:termSetId="09814cd3-568e-fe90-9814-8d621ff8fb84" ma:anchorId="fba54fb3-c3e1-fe81-a776-ca4b69148c4d" ma:open="true" ma:isKeyword="false">
      <xsd:complexType>
        <xsd:sequence>
          <xsd:element ref="pc:Terms" minOccurs="0" maxOccurs="1"/>
        </xsd:sequence>
      </xsd:complexType>
    </xsd:element>
    <xsd:element name="MediaServiceOCR" ma:index="23"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13b7695-0f38-483e-9132-681fac2407a6"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c46efae5-642e-49f4-b93b-0e4d9d7de7db}" ma:internalName="TaxCatchAll" ma:showField="CatchAllData" ma:web="a13b7695-0f38-483e-9132-681fac2407a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9B64F25-04E5-419E-BA5E-3FB7A550DD07}">
  <ds:schemaRefs>
    <ds:schemaRef ds:uri="http://schemas.microsoft.com/office/2006/metadata/properties"/>
    <ds:schemaRef ds:uri="http://schemas.microsoft.com/office/infopath/2007/PartnerControls"/>
    <ds:schemaRef ds:uri="a13b7695-0f38-483e-9132-681fac2407a6"/>
    <ds:schemaRef ds:uri="50c012c1-c61d-4120-a092-1397f2992fcf"/>
  </ds:schemaRefs>
</ds:datastoreItem>
</file>

<file path=customXml/itemProps2.xml><?xml version="1.0" encoding="utf-8"?>
<ds:datastoreItem xmlns:ds="http://schemas.openxmlformats.org/officeDocument/2006/customXml" ds:itemID="{9E8B903D-7B81-4598-A080-9D302D04E62B}">
  <ds:schemaRefs>
    <ds:schemaRef ds:uri="http://schemas.microsoft.com/sharepoint/v3/contenttype/forms"/>
  </ds:schemaRefs>
</ds:datastoreItem>
</file>

<file path=customXml/itemProps3.xml><?xml version="1.0" encoding="utf-8"?>
<ds:datastoreItem xmlns:ds="http://schemas.openxmlformats.org/officeDocument/2006/customXml" ds:itemID="{89547A74-1104-4054-AB11-7C2A90DC70B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0c012c1-c61d-4120-a092-1397f2992fcf"/>
    <ds:schemaRef ds:uri="a13b7695-0f38-483e-9132-681fac2407a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140</TotalTime>
  <Words>340</Words>
  <Application>Microsoft Office PowerPoint</Application>
  <PresentationFormat>Custom</PresentationFormat>
  <Paragraphs>23</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Aptos</vt:lpstr>
      <vt:lpstr>Aptos Display</vt:lpstr>
      <vt:lpstr>Arial</vt:lpstr>
      <vt:lpstr>Century Gothic</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Suffredini, Christine</dc:creator>
  <cp:lastModifiedBy>Dobson, Chelsea Camille.</cp:lastModifiedBy>
  <cp:revision>10</cp:revision>
  <dcterms:created xsi:type="dcterms:W3CDTF">2024-06-12T15:35:21Z</dcterms:created>
  <dcterms:modified xsi:type="dcterms:W3CDTF">2024-10-18T15:19:31Z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0x010100E96BF17D91B9C540BBBDAD8D6965EE01</vt:lpwstr>
  </property>
</Properties>
</file>